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Lora"/>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6" roundtripDataSignature="AMtx7mhJC9iM27PyCa2nTtvTUxEqZHLl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1BBDA4-65C2-41F0-A3B3-DC28A21E4ADD}">
  <a:tblStyle styleId="{AD1BBDA4-65C2-41F0-A3B3-DC28A21E4A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Lora-bold.fntdata"/><Relationship Id="rId52" Type="http://schemas.openxmlformats.org/officeDocument/2006/relationships/font" Target="fonts/Lora-regular.fntdata"/><Relationship Id="rId11" Type="http://schemas.openxmlformats.org/officeDocument/2006/relationships/slide" Target="slides/slide5.xml"/><Relationship Id="rId55" Type="http://schemas.openxmlformats.org/officeDocument/2006/relationships/font" Target="fonts/Lora-boldItalic.fntdata"/><Relationship Id="rId10" Type="http://schemas.openxmlformats.org/officeDocument/2006/relationships/slide" Target="slides/slide4.xml"/><Relationship Id="rId54" Type="http://schemas.openxmlformats.org/officeDocument/2006/relationships/font" Target="fonts/Lora-italic.fntdata"/><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28feffe35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228feffe35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228feffe35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228feffe35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28feffe35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228feffe35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228feffe35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228feffe35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2a55173c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22a55173c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2a55173c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2a55173c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2a55173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2a55173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28feffe35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28feffe35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228feffe35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228feffe35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28feffe35_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228feffe35_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28feffe35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228feffe35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228feffe35_4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228feffe35_4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228feffe35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228feffe35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228feffe35_4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228feffe35_4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28feffe35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228feffe35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228feffe35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228feffe35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a4d121ef5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a4d121ef5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289192b5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289192b5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891c1a5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2891c1a5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2891c1a5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2891c1a5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87cebfa7a_2_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g3287cebfa7a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87cebfa7a_2_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g3287cebfa7a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87cebfa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3287cebfa7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228feffe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3228feffe3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228feffe3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228feffe35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a4d121ef5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a4d121ef5f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4d121ef5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a4d121ef5f_3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228feffe3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3228feffe3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22a55173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22a55173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228feffe35_0_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g3228feffe35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28feffe35_4_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3228feffe35_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228feffe3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228feffe3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03807d9b9a_1_64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g303807d9b9a_1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4d121ef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4d121ef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a4d121ef5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a4d121ef5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4d121ef5f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a4d121ef5f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228feffe35_0_1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g3228feffe35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28feffe35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228feffe35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28feffe35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28feffe35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228feffe35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228feffe35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228feffe35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228feffe35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228feffe35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228feffe35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9"/>
          <p:cNvSpPr txBox="1"/>
          <p:nvPr>
            <p:ph type="ctrTitle"/>
          </p:nvPr>
        </p:nvSpPr>
        <p:spPr>
          <a:xfrm>
            <a:off x="1143000" y="1538243"/>
            <a:ext cx="6858000" cy="1094229"/>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1E4E79"/>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 name="Google Shape;12;p9"/>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2700"/>
              <a:buNone/>
              <a:defRPr sz="1800"/>
            </a:lvl1pPr>
            <a:lvl2pPr lvl="1" algn="ctr">
              <a:lnSpc>
                <a:spcPct val="90000"/>
              </a:lnSpc>
              <a:spcBef>
                <a:spcPts val="400"/>
              </a:spcBef>
              <a:spcAft>
                <a:spcPts val="0"/>
              </a:spcAft>
              <a:buSzPts val="2300"/>
              <a:buNone/>
              <a:defRPr sz="1500"/>
            </a:lvl2pPr>
            <a:lvl3pPr lvl="2" algn="ctr">
              <a:lnSpc>
                <a:spcPct val="90000"/>
              </a:lnSpc>
              <a:spcBef>
                <a:spcPts val="400"/>
              </a:spcBef>
              <a:spcAft>
                <a:spcPts val="0"/>
              </a:spcAft>
              <a:buSzPts val="2000"/>
              <a:buNone/>
              <a:defRPr sz="1400"/>
            </a:lvl3pPr>
            <a:lvl4pPr lvl="3" algn="ctr">
              <a:lnSpc>
                <a:spcPct val="90000"/>
              </a:lnSpc>
              <a:spcBef>
                <a:spcPts val="400"/>
              </a:spcBef>
              <a:spcAft>
                <a:spcPts val="0"/>
              </a:spcAft>
              <a:buSzPts val="1800"/>
              <a:buNone/>
              <a:defRPr sz="1200"/>
            </a:lvl4pPr>
            <a:lvl5pPr lvl="4" algn="ctr">
              <a:lnSpc>
                <a:spcPct val="90000"/>
              </a:lnSpc>
              <a:spcBef>
                <a:spcPts val="400"/>
              </a:spcBef>
              <a:spcAft>
                <a:spcPts val="0"/>
              </a:spcAft>
              <a:buSzPts val="18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 name="Google Shape;13;p9"/>
          <p:cNvSpPr txBox="1"/>
          <p:nvPr/>
        </p:nvSpPr>
        <p:spPr>
          <a:xfrm>
            <a:off x="2903434" y="4492952"/>
            <a:ext cx="3198263"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vi" sz="1200" u="none" cap="none" strike="noStrike">
                <a:solidFill>
                  <a:schemeClr val="accent1"/>
                </a:solidFill>
                <a:latin typeface="Calibri"/>
                <a:ea typeface="Calibri"/>
                <a:cs typeface="Calibri"/>
                <a:sym typeface="Calibri"/>
              </a:rPr>
              <a:t>ĐẠI HỌC QUỐC GIA THÀNH PHỐ HỒ CHÍ MINH</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1E4E79"/>
                </a:solidFill>
                <a:latin typeface="Calibri"/>
                <a:ea typeface="Calibri"/>
                <a:cs typeface="Calibri"/>
                <a:sym typeface="Calibri"/>
              </a:rPr>
              <a:t>TRƯỜNG ĐẠI HỌC BÁCH KHOA</a:t>
            </a:r>
            <a:endParaRPr b="1" i="0" sz="1200" u="none" cap="none" strike="noStrike">
              <a:solidFill>
                <a:srgbClr val="1E4E79"/>
              </a:solidFill>
              <a:latin typeface="Calibri"/>
              <a:ea typeface="Calibri"/>
              <a:cs typeface="Calibri"/>
              <a:sym typeface="Calibri"/>
            </a:endParaRPr>
          </a:p>
        </p:txBody>
      </p:sp>
      <p:sp>
        <p:nvSpPr>
          <p:cNvPr id="14" name="Google Shape;1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showMasterSp="0">
  <p:cSld name="1_Section Header">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628650" y="1675311"/>
            <a:ext cx="7886700" cy="120770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8"/>
          <p:cNvSpPr txBox="1"/>
          <p:nvPr>
            <p:ph idx="1" type="body"/>
          </p:nvPr>
        </p:nvSpPr>
        <p:spPr>
          <a:xfrm>
            <a:off x="628650" y="3025718"/>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2700"/>
              <a:buNone/>
              <a:defRPr sz="1800">
                <a:solidFill>
                  <a:srgbClr val="FFC000"/>
                </a:solidFill>
              </a:defRPr>
            </a:lvl1pPr>
            <a:lvl2pPr indent="-228600" lvl="1" marL="914400" algn="l">
              <a:lnSpc>
                <a:spcPct val="90000"/>
              </a:lnSpc>
              <a:spcBef>
                <a:spcPts val="400"/>
              </a:spcBef>
              <a:spcAft>
                <a:spcPts val="0"/>
              </a:spcAft>
              <a:buSzPts val="2300"/>
              <a:buNone/>
              <a:defRPr sz="1500">
                <a:solidFill>
                  <a:srgbClr val="888888"/>
                </a:solidFill>
              </a:defRPr>
            </a:lvl2pPr>
            <a:lvl3pPr indent="-228600" lvl="2" marL="1371600" algn="l">
              <a:lnSpc>
                <a:spcPct val="90000"/>
              </a:lnSpc>
              <a:spcBef>
                <a:spcPts val="400"/>
              </a:spcBef>
              <a:spcAft>
                <a:spcPts val="0"/>
              </a:spcAft>
              <a:buSzPts val="2000"/>
              <a:buNone/>
              <a:defRPr sz="1400">
                <a:solidFill>
                  <a:srgbClr val="888888"/>
                </a:solidFill>
              </a:defRPr>
            </a:lvl3pPr>
            <a:lvl4pPr indent="-228600" lvl="3" marL="1828800" algn="l">
              <a:lnSpc>
                <a:spcPct val="90000"/>
              </a:lnSpc>
              <a:spcBef>
                <a:spcPts val="400"/>
              </a:spcBef>
              <a:spcAft>
                <a:spcPts val="0"/>
              </a:spcAft>
              <a:buSzPts val="1800"/>
              <a:buNone/>
              <a:defRPr sz="1200">
                <a:solidFill>
                  <a:srgbClr val="888888"/>
                </a:solidFill>
              </a:defRPr>
            </a:lvl4pPr>
            <a:lvl5pPr indent="-228600" lvl="4" marL="2286000" algn="l">
              <a:lnSpc>
                <a:spcPct val="90000"/>
              </a:lnSpc>
              <a:spcBef>
                <a:spcPts val="400"/>
              </a:spcBef>
              <a:spcAft>
                <a:spcPts val="0"/>
              </a:spcAft>
              <a:buSzPts val="18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69" name="Google Shape;69;p18"/>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19"/>
          <p:cNvPicPr preferRelativeResize="0"/>
          <p:nvPr/>
        </p:nvPicPr>
        <p:blipFill rotWithShape="1">
          <a:blip r:embed="rId3">
            <a:alphaModFix/>
          </a:blip>
          <a:srcRect b="0" l="0" r="0" t="0"/>
          <a:stretch/>
        </p:blipFill>
        <p:spPr>
          <a:xfrm>
            <a:off x="0" y="128"/>
            <a:ext cx="9144230" cy="5143372"/>
          </a:xfrm>
          <a:prstGeom prst="rect">
            <a:avLst/>
          </a:prstGeom>
          <a:noFill/>
          <a:ln>
            <a:noFill/>
          </a:ln>
        </p:spPr>
      </p:pic>
      <p:sp>
        <p:nvSpPr>
          <p:cNvPr id="74" name="Google Shape;74;p19"/>
          <p:cNvSpPr txBox="1"/>
          <p:nvPr>
            <p:ph type="ctrTitle"/>
          </p:nvPr>
        </p:nvSpPr>
        <p:spPr>
          <a:xfrm>
            <a:off x="1143000" y="1538243"/>
            <a:ext cx="6858000" cy="1094229"/>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19"/>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2700"/>
              <a:buNone/>
              <a:defRPr sz="1800">
                <a:solidFill>
                  <a:schemeClr val="accent4"/>
                </a:solidFill>
              </a:defRPr>
            </a:lvl1pPr>
            <a:lvl2pPr lvl="1" algn="ctr">
              <a:lnSpc>
                <a:spcPct val="90000"/>
              </a:lnSpc>
              <a:spcBef>
                <a:spcPts val="400"/>
              </a:spcBef>
              <a:spcAft>
                <a:spcPts val="0"/>
              </a:spcAft>
              <a:buSzPts val="2300"/>
              <a:buNone/>
              <a:defRPr sz="1500"/>
            </a:lvl2pPr>
            <a:lvl3pPr lvl="2" algn="ctr">
              <a:lnSpc>
                <a:spcPct val="90000"/>
              </a:lnSpc>
              <a:spcBef>
                <a:spcPts val="400"/>
              </a:spcBef>
              <a:spcAft>
                <a:spcPts val="0"/>
              </a:spcAft>
              <a:buSzPts val="2000"/>
              <a:buNone/>
              <a:defRPr sz="1400"/>
            </a:lvl3pPr>
            <a:lvl4pPr lvl="3" algn="ctr">
              <a:lnSpc>
                <a:spcPct val="90000"/>
              </a:lnSpc>
              <a:spcBef>
                <a:spcPts val="400"/>
              </a:spcBef>
              <a:spcAft>
                <a:spcPts val="0"/>
              </a:spcAft>
              <a:buSzPts val="1800"/>
              <a:buNone/>
              <a:defRPr sz="1200"/>
            </a:lvl4pPr>
            <a:lvl5pPr lvl="4" algn="ctr">
              <a:lnSpc>
                <a:spcPct val="90000"/>
              </a:lnSpc>
              <a:spcBef>
                <a:spcPts val="400"/>
              </a:spcBef>
              <a:spcAft>
                <a:spcPts val="0"/>
              </a:spcAft>
              <a:buSzPts val="18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6" name="Google Shape;76;p19"/>
          <p:cNvSpPr txBox="1"/>
          <p:nvPr/>
        </p:nvSpPr>
        <p:spPr>
          <a:xfrm>
            <a:off x="2903434" y="4492952"/>
            <a:ext cx="3198263"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vi" sz="1200" u="none" cap="none" strike="noStrike">
                <a:solidFill>
                  <a:schemeClr val="accent1"/>
                </a:solidFill>
                <a:latin typeface="Calibri"/>
                <a:ea typeface="Calibri"/>
                <a:cs typeface="Calibri"/>
                <a:sym typeface="Calibri"/>
              </a:rPr>
              <a:t>NATIONAL UNIVERSITY OF HO CHI MINH CITY</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chemeClr val="lt1"/>
                </a:solidFill>
                <a:latin typeface="Calibri"/>
                <a:ea typeface="Calibri"/>
                <a:cs typeface="Calibri"/>
                <a:sym typeface="Calibri"/>
              </a:rPr>
              <a:t>UNIVERSITY OF TECHNOLOGY</a:t>
            </a:r>
            <a:endParaRPr b="0" i="0" sz="1100" u="none" cap="none" strike="noStrike">
              <a:solidFill>
                <a:srgbClr val="000000"/>
              </a:solidFill>
              <a:latin typeface="Arial"/>
              <a:ea typeface="Arial"/>
              <a:cs typeface="Arial"/>
              <a:sym typeface="Arial"/>
            </a:endParaRPr>
          </a:p>
        </p:txBody>
      </p:sp>
      <p:sp>
        <p:nvSpPr>
          <p:cNvPr id="77" name="Google Shape;77;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20"/>
          <p:cNvSpPr txBox="1"/>
          <p:nvPr>
            <p:ph type="title"/>
          </p:nvPr>
        </p:nvSpPr>
        <p:spPr>
          <a:xfrm>
            <a:off x="628650" y="18111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E4E79"/>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20"/>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1" name="Google Shape;81;p20"/>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2" name="Google Shape;82;p20"/>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chemeClr val="lt1"/>
        </a:solidFill>
      </p:bgPr>
    </p:bg>
    <p:spTree>
      <p:nvGrpSpPr>
        <p:cNvPr id="83" name="Shape 83"/>
        <p:cNvGrpSpPr/>
        <p:nvPr/>
      </p:nvGrpSpPr>
      <p:grpSpPr>
        <a:xfrm>
          <a:off x="0" y="0"/>
          <a:ext cx="0" cy="0"/>
          <a:chOff x="0" y="0"/>
          <a:chExt cx="0" cy="0"/>
        </a:xfrm>
      </p:grpSpPr>
      <p:sp>
        <p:nvSpPr>
          <p:cNvPr id="84" name="Google Shape;84;p21"/>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5" name="Google Shape;85;p21"/>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6" name="Google Shape;86;p21"/>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87" name="Shape 87"/>
        <p:cNvGrpSpPr/>
        <p:nvPr/>
      </p:nvGrpSpPr>
      <p:grpSpPr>
        <a:xfrm>
          <a:off x="0" y="0"/>
          <a:ext cx="0" cy="0"/>
          <a:chOff x="0" y="0"/>
          <a:chExt cx="0" cy="0"/>
        </a:xfrm>
      </p:grpSpPr>
      <p:sp>
        <p:nvSpPr>
          <p:cNvPr id="88" name="Google Shape;88;p22"/>
          <p:cNvSpPr txBox="1"/>
          <p:nvPr>
            <p:ph idx="1" type="body"/>
          </p:nvPr>
        </p:nvSpPr>
        <p:spPr>
          <a:xfrm>
            <a:off x="3887391" y="0"/>
            <a:ext cx="5256609" cy="5143500"/>
          </a:xfrm>
          <a:prstGeom prst="rect">
            <a:avLst/>
          </a:prstGeom>
          <a:noFill/>
          <a:ln>
            <a:noFill/>
          </a:ln>
        </p:spPr>
        <p:txBody>
          <a:bodyPr anchorCtr="0" anchor="t" bIns="34275" lIns="68575" spcFirstLastPara="1" rIns="68575" wrap="square" tIns="34275">
            <a:normAutofit/>
          </a:bodyPr>
          <a:lstStyle>
            <a:lvl1pPr indent="-457200" lvl="0" marL="457200" algn="l">
              <a:lnSpc>
                <a:spcPct val="90000"/>
              </a:lnSpc>
              <a:spcBef>
                <a:spcPts val="800"/>
              </a:spcBef>
              <a:spcAft>
                <a:spcPts val="0"/>
              </a:spcAft>
              <a:buSzPts val="3600"/>
              <a:buChar char="•"/>
              <a:defRPr sz="2400"/>
            </a:lvl1pPr>
            <a:lvl2pPr indent="-431800" lvl="1" marL="914400" algn="l">
              <a:lnSpc>
                <a:spcPct val="90000"/>
              </a:lnSpc>
              <a:spcBef>
                <a:spcPts val="400"/>
              </a:spcBef>
              <a:spcAft>
                <a:spcPts val="0"/>
              </a:spcAft>
              <a:buSzPts val="3200"/>
              <a:buChar char="•"/>
              <a:defRPr sz="2100"/>
            </a:lvl2pPr>
            <a:lvl3pPr indent="-400050" lvl="2" marL="1371600" algn="l">
              <a:lnSpc>
                <a:spcPct val="90000"/>
              </a:lnSpc>
              <a:spcBef>
                <a:spcPts val="400"/>
              </a:spcBef>
              <a:spcAft>
                <a:spcPts val="0"/>
              </a:spcAft>
              <a:buSzPts val="2700"/>
              <a:buChar char="•"/>
              <a:defRPr sz="1800"/>
            </a:lvl3pPr>
            <a:lvl4pPr indent="-374650" lvl="3" marL="1828800" algn="l">
              <a:lnSpc>
                <a:spcPct val="90000"/>
              </a:lnSpc>
              <a:spcBef>
                <a:spcPts val="400"/>
              </a:spcBef>
              <a:spcAft>
                <a:spcPts val="0"/>
              </a:spcAft>
              <a:buSzPts val="2300"/>
              <a:buChar char="•"/>
              <a:defRPr sz="1500"/>
            </a:lvl4pPr>
            <a:lvl5pPr indent="-374650" lvl="4" marL="2286000" algn="l">
              <a:lnSpc>
                <a:spcPct val="90000"/>
              </a:lnSpc>
              <a:spcBef>
                <a:spcPts val="400"/>
              </a:spcBef>
              <a:spcAft>
                <a:spcPts val="0"/>
              </a:spcAft>
              <a:buSzPts val="23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89" name="Google Shape;89;p22"/>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0" name="Google Shape;90;p22"/>
          <p:cNvSpPr txBox="1"/>
          <p:nvPr>
            <p:ph type="title"/>
          </p:nvPr>
        </p:nvSpPr>
        <p:spPr>
          <a:xfrm>
            <a:off x="629841" y="342900"/>
            <a:ext cx="2949178" cy="91603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1E4E79"/>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2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sz="1200"/>
            </a:lvl1pPr>
            <a:lvl2pPr indent="-228600" lvl="1" marL="914400" algn="l">
              <a:lnSpc>
                <a:spcPct val="90000"/>
              </a:lnSpc>
              <a:spcBef>
                <a:spcPts val="400"/>
              </a:spcBef>
              <a:spcAft>
                <a:spcPts val="0"/>
              </a:spcAft>
              <a:buSzPts val="1600"/>
              <a:buNone/>
              <a:defRPr sz="1100"/>
            </a:lvl2pPr>
            <a:lvl3pPr indent="-228600" lvl="2" marL="1371600" algn="l">
              <a:lnSpc>
                <a:spcPct val="90000"/>
              </a:lnSpc>
              <a:spcBef>
                <a:spcPts val="400"/>
              </a:spcBef>
              <a:spcAft>
                <a:spcPts val="0"/>
              </a:spcAft>
              <a:buSzPts val="1400"/>
              <a:buNone/>
              <a:defRPr sz="900"/>
            </a:lvl3pPr>
            <a:lvl4pPr indent="-228600" lvl="3" marL="1828800" algn="l">
              <a:lnSpc>
                <a:spcPct val="90000"/>
              </a:lnSpc>
              <a:spcBef>
                <a:spcPts val="400"/>
              </a:spcBef>
              <a:spcAft>
                <a:spcPts val="0"/>
              </a:spcAft>
              <a:buSzPts val="1100"/>
              <a:buNone/>
              <a:defRPr sz="800"/>
            </a:lvl4pPr>
            <a:lvl5pPr indent="-228600" lvl="4" marL="2286000" algn="l">
              <a:lnSpc>
                <a:spcPct val="90000"/>
              </a:lnSpc>
              <a:spcBef>
                <a:spcPts val="400"/>
              </a:spcBef>
              <a:spcAft>
                <a:spcPts val="0"/>
              </a:spcAft>
              <a:buSzPts val="11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cxnSp>
        <p:nvCxnSpPr>
          <p:cNvPr id="92" name="Google Shape;92;p22"/>
          <p:cNvCxnSpPr/>
          <p:nvPr/>
        </p:nvCxnSpPr>
        <p:spPr>
          <a:xfrm>
            <a:off x="628650" y="1410867"/>
            <a:ext cx="2950369" cy="0"/>
          </a:xfrm>
          <a:prstGeom prst="straightConnector1">
            <a:avLst/>
          </a:prstGeom>
          <a:noFill/>
          <a:ln cap="flat" cmpd="sng" w="9525">
            <a:solidFill>
              <a:srgbClr val="637D9C"/>
            </a:solidFill>
            <a:prstDash val="solid"/>
            <a:miter lim="800000"/>
            <a:headEnd len="sm" w="sm" type="none"/>
            <a:tailEnd len="sm" w="sm" type="none"/>
          </a:ln>
        </p:spPr>
      </p:cxnSp>
      <p:sp>
        <p:nvSpPr>
          <p:cNvPr id="93" name="Google Shape;93;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23"/>
          <p:cNvSpPr txBox="1"/>
          <p:nvPr>
            <p:ph type="title"/>
          </p:nvPr>
        </p:nvSpPr>
        <p:spPr>
          <a:xfrm>
            <a:off x="628650" y="18111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E4E79"/>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23"/>
          <p:cNvSpPr txBox="1"/>
          <p:nvPr>
            <p:ph idx="1" type="body"/>
          </p:nvPr>
        </p:nvSpPr>
        <p:spPr>
          <a:xfrm rot="5400000">
            <a:off x="2940248" y="-972076"/>
            <a:ext cx="3263504" cy="7886700"/>
          </a:xfrm>
          <a:prstGeom prst="rect">
            <a:avLst/>
          </a:prstGeom>
          <a:noFill/>
          <a:ln>
            <a:noFill/>
          </a:ln>
        </p:spPr>
        <p:txBody>
          <a:bodyPr anchorCtr="0" anchor="t" bIns="34275" lIns="68575" spcFirstLastPara="1" rIns="68575" wrap="square" tIns="34275">
            <a:normAutofit/>
          </a:bodyPr>
          <a:lstStyle>
            <a:lvl1pPr indent="-355600" lvl="0" marL="457200" algn="l">
              <a:lnSpc>
                <a:spcPct val="90000"/>
              </a:lnSpc>
              <a:spcBef>
                <a:spcPts val="800"/>
              </a:spcBef>
              <a:spcAft>
                <a:spcPts val="0"/>
              </a:spcAft>
              <a:buSzPts val="2000"/>
              <a:buChar char="•"/>
              <a:defRPr/>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23"/>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8" name="Google Shape;98;p23"/>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9" name="Google Shape;99;p23"/>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 name="Shape 100"/>
        <p:cNvGrpSpPr/>
        <p:nvPr/>
      </p:nvGrpSpPr>
      <p:grpSpPr>
        <a:xfrm>
          <a:off x="0" y="0"/>
          <a:ext cx="0" cy="0"/>
          <a:chOff x="0" y="0"/>
          <a:chExt cx="0" cy="0"/>
        </a:xfrm>
      </p:grpSpPr>
      <p:sp>
        <p:nvSpPr>
          <p:cNvPr id="101" name="Google Shape;101;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E4E79"/>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55600" lvl="0" marL="457200" algn="l">
              <a:lnSpc>
                <a:spcPct val="90000"/>
              </a:lnSpc>
              <a:spcBef>
                <a:spcPts val="800"/>
              </a:spcBef>
              <a:spcAft>
                <a:spcPts val="0"/>
              </a:spcAft>
              <a:buSzPts val="2000"/>
              <a:buChar char="•"/>
              <a:defRPr/>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4"/>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4" name="Google Shape;104;p24"/>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5" name="Google Shape;105;p24"/>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6" name="Shape 106"/>
        <p:cNvGrpSpPr/>
        <p:nvPr/>
      </p:nvGrpSpPr>
      <p:grpSpPr>
        <a:xfrm>
          <a:off x="0" y="0"/>
          <a:ext cx="0" cy="0"/>
          <a:chOff x="0" y="0"/>
          <a:chExt cx="0" cy="0"/>
        </a:xfrm>
      </p:grpSpPr>
      <p:sp>
        <p:nvSpPr>
          <p:cNvPr id="107" name="Google Shape;107;p25"/>
          <p:cNvSpPr/>
          <p:nvPr>
            <p:ph idx="2" type="pic"/>
          </p:nvPr>
        </p:nvSpPr>
        <p:spPr>
          <a:xfrm>
            <a:off x="1204230" y="1143951"/>
            <a:ext cx="2058293" cy="2058292"/>
          </a:xfrm>
          <a:prstGeom prst="ellipse">
            <a:avLst/>
          </a:prstGeom>
          <a:solidFill>
            <a:srgbClr val="50637E"/>
          </a:solidFill>
          <a:ln cap="flat" cmpd="sng" w="76200">
            <a:solidFill>
              <a:schemeClr val="accent1"/>
            </a:solidFill>
            <a:prstDash val="solid"/>
            <a:round/>
            <a:headEnd len="sm" w="sm" type="none"/>
            <a:tailEnd len="sm" w="sm" type="none"/>
          </a:ln>
        </p:spPr>
      </p:sp>
      <p:sp>
        <p:nvSpPr>
          <p:cNvPr id="108" name="Google Shape;108;p25"/>
          <p:cNvSpPr txBox="1"/>
          <p:nvPr>
            <p:ph idx="1" type="body"/>
          </p:nvPr>
        </p:nvSpPr>
        <p:spPr>
          <a:xfrm>
            <a:off x="1381550" y="3650224"/>
            <a:ext cx="1786951" cy="83513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2000"/>
              <a:buNone/>
              <a:defRPr sz="1400"/>
            </a:lvl1pPr>
            <a:lvl2pPr indent="-355600" lvl="1" marL="914400" algn="l">
              <a:lnSpc>
                <a:spcPct val="90000"/>
              </a:lnSpc>
              <a:spcBef>
                <a:spcPts val="400"/>
              </a:spcBef>
              <a:spcAft>
                <a:spcPts val="0"/>
              </a:spcAft>
              <a:buSzPts val="2000"/>
              <a:buChar char="•"/>
              <a:defRPr sz="1400"/>
            </a:lvl2pPr>
            <a:lvl3pPr indent="-355600" lvl="2" marL="1371600" algn="l">
              <a:lnSpc>
                <a:spcPct val="90000"/>
              </a:lnSpc>
              <a:spcBef>
                <a:spcPts val="400"/>
              </a:spcBef>
              <a:spcAft>
                <a:spcPts val="0"/>
              </a:spcAft>
              <a:buSzPts val="2000"/>
              <a:buChar char="•"/>
              <a:defRPr sz="1400"/>
            </a:lvl3pPr>
            <a:lvl4pPr indent="-355600" lvl="3" marL="1828800" algn="l">
              <a:lnSpc>
                <a:spcPct val="90000"/>
              </a:lnSpc>
              <a:spcBef>
                <a:spcPts val="400"/>
              </a:spcBef>
              <a:spcAft>
                <a:spcPts val="0"/>
              </a:spcAft>
              <a:buSzPts val="2000"/>
              <a:buChar char="•"/>
              <a:defRPr sz="1400"/>
            </a:lvl4pPr>
            <a:lvl5pPr indent="-355600" lvl="4" marL="2286000" algn="l">
              <a:lnSpc>
                <a:spcPct val="90000"/>
              </a:lnSpc>
              <a:spcBef>
                <a:spcPts val="400"/>
              </a:spcBef>
              <a:spcAft>
                <a:spcPts val="0"/>
              </a:spcAft>
              <a:buSzPts val="20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5"/>
          <p:cNvSpPr/>
          <p:nvPr>
            <p:ph idx="3" type="pic"/>
          </p:nvPr>
        </p:nvSpPr>
        <p:spPr>
          <a:xfrm>
            <a:off x="3650034" y="1143951"/>
            <a:ext cx="2058292" cy="2058292"/>
          </a:xfrm>
          <a:prstGeom prst="ellipse">
            <a:avLst/>
          </a:prstGeom>
          <a:solidFill>
            <a:srgbClr val="50637E"/>
          </a:solidFill>
          <a:ln cap="flat" cmpd="sng" w="76200">
            <a:solidFill>
              <a:srgbClr val="92D050"/>
            </a:solidFill>
            <a:prstDash val="solid"/>
            <a:round/>
            <a:headEnd len="sm" w="sm" type="none"/>
            <a:tailEnd len="sm" w="sm" type="none"/>
          </a:ln>
        </p:spPr>
      </p:sp>
      <p:sp>
        <p:nvSpPr>
          <p:cNvPr id="110" name="Google Shape;110;p25"/>
          <p:cNvSpPr txBox="1"/>
          <p:nvPr>
            <p:ph idx="4" type="body"/>
          </p:nvPr>
        </p:nvSpPr>
        <p:spPr>
          <a:xfrm>
            <a:off x="3785705" y="3650224"/>
            <a:ext cx="1786951" cy="83513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2000"/>
              <a:buNone/>
              <a:defRPr sz="1400"/>
            </a:lvl1pPr>
            <a:lvl2pPr indent="-355600" lvl="1" marL="914400" algn="l">
              <a:lnSpc>
                <a:spcPct val="90000"/>
              </a:lnSpc>
              <a:spcBef>
                <a:spcPts val="400"/>
              </a:spcBef>
              <a:spcAft>
                <a:spcPts val="0"/>
              </a:spcAft>
              <a:buSzPts val="2000"/>
              <a:buChar char="•"/>
              <a:defRPr sz="1400"/>
            </a:lvl2pPr>
            <a:lvl3pPr indent="-355600" lvl="2" marL="1371600" algn="l">
              <a:lnSpc>
                <a:spcPct val="90000"/>
              </a:lnSpc>
              <a:spcBef>
                <a:spcPts val="400"/>
              </a:spcBef>
              <a:spcAft>
                <a:spcPts val="0"/>
              </a:spcAft>
              <a:buSzPts val="2000"/>
              <a:buChar char="•"/>
              <a:defRPr sz="1400"/>
            </a:lvl3pPr>
            <a:lvl4pPr indent="-355600" lvl="3" marL="1828800" algn="l">
              <a:lnSpc>
                <a:spcPct val="90000"/>
              </a:lnSpc>
              <a:spcBef>
                <a:spcPts val="400"/>
              </a:spcBef>
              <a:spcAft>
                <a:spcPts val="0"/>
              </a:spcAft>
              <a:buSzPts val="2000"/>
              <a:buChar char="•"/>
              <a:defRPr sz="1400"/>
            </a:lvl4pPr>
            <a:lvl5pPr indent="-355600" lvl="4" marL="2286000" algn="l">
              <a:lnSpc>
                <a:spcPct val="90000"/>
              </a:lnSpc>
              <a:spcBef>
                <a:spcPts val="400"/>
              </a:spcBef>
              <a:spcAft>
                <a:spcPts val="0"/>
              </a:spcAft>
              <a:buSzPts val="20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25"/>
          <p:cNvSpPr/>
          <p:nvPr>
            <p:ph idx="5" type="pic"/>
          </p:nvPr>
        </p:nvSpPr>
        <p:spPr>
          <a:xfrm>
            <a:off x="6054190" y="1143951"/>
            <a:ext cx="2058293" cy="2058292"/>
          </a:xfrm>
          <a:prstGeom prst="ellipse">
            <a:avLst/>
          </a:prstGeom>
          <a:solidFill>
            <a:srgbClr val="50637E"/>
          </a:solidFill>
          <a:ln cap="flat" cmpd="sng" w="76200">
            <a:solidFill>
              <a:srgbClr val="FFC000"/>
            </a:solidFill>
            <a:prstDash val="solid"/>
            <a:round/>
            <a:headEnd len="sm" w="sm" type="none"/>
            <a:tailEnd len="sm" w="sm" type="none"/>
          </a:ln>
        </p:spPr>
      </p:sp>
      <p:sp>
        <p:nvSpPr>
          <p:cNvPr id="112" name="Google Shape;112;p25"/>
          <p:cNvSpPr txBox="1"/>
          <p:nvPr>
            <p:ph idx="6" type="body"/>
          </p:nvPr>
        </p:nvSpPr>
        <p:spPr>
          <a:xfrm>
            <a:off x="6189862" y="3650226"/>
            <a:ext cx="1786951" cy="835128"/>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2000"/>
              <a:buNone/>
              <a:defRPr sz="1400"/>
            </a:lvl1pPr>
            <a:lvl2pPr indent="-355600" lvl="1" marL="914400" algn="l">
              <a:lnSpc>
                <a:spcPct val="90000"/>
              </a:lnSpc>
              <a:spcBef>
                <a:spcPts val="400"/>
              </a:spcBef>
              <a:spcAft>
                <a:spcPts val="0"/>
              </a:spcAft>
              <a:buSzPts val="2000"/>
              <a:buChar char="•"/>
              <a:defRPr sz="1400"/>
            </a:lvl2pPr>
            <a:lvl3pPr indent="-355600" lvl="2" marL="1371600" algn="l">
              <a:lnSpc>
                <a:spcPct val="90000"/>
              </a:lnSpc>
              <a:spcBef>
                <a:spcPts val="400"/>
              </a:spcBef>
              <a:spcAft>
                <a:spcPts val="0"/>
              </a:spcAft>
              <a:buSzPts val="2000"/>
              <a:buChar char="•"/>
              <a:defRPr sz="1400"/>
            </a:lvl3pPr>
            <a:lvl4pPr indent="-355600" lvl="3" marL="1828800" algn="l">
              <a:lnSpc>
                <a:spcPct val="90000"/>
              </a:lnSpc>
              <a:spcBef>
                <a:spcPts val="400"/>
              </a:spcBef>
              <a:spcAft>
                <a:spcPts val="0"/>
              </a:spcAft>
              <a:buSzPts val="2000"/>
              <a:buChar char="•"/>
              <a:defRPr sz="1400"/>
            </a:lvl4pPr>
            <a:lvl5pPr indent="-355600" lvl="4" marL="2286000" algn="l">
              <a:lnSpc>
                <a:spcPct val="90000"/>
              </a:lnSpc>
              <a:spcBef>
                <a:spcPts val="400"/>
              </a:spcBef>
              <a:spcAft>
                <a:spcPts val="0"/>
              </a:spcAft>
              <a:buSzPts val="20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14" name="Shape 114"/>
        <p:cNvGrpSpPr/>
        <p:nvPr/>
      </p:nvGrpSpPr>
      <p:grpSpPr>
        <a:xfrm>
          <a:off x="0" y="0"/>
          <a:ext cx="0" cy="0"/>
          <a:chOff x="0" y="0"/>
          <a:chExt cx="0" cy="0"/>
        </a:xfrm>
      </p:grpSpPr>
      <p:cxnSp>
        <p:nvCxnSpPr>
          <p:cNvPr id="115" name="Google Shape;115;p26"/>
          <p:cNvCxnSpPr/>
          <p:nvPr/>
        </p:nvCxnSpPr>
        <p:spPr>
          <a:xfrm>
            <a:off x="1321594" y="681171"/>
            <a:ext cx="3128963" cy="0"/>
          </a:xfrm>
          <a:prstGeom prst="straightConnector1">
            <a:avLst/>
          </a:prstGeom>
          <a:noFill/>
          <a:ln cap="flat" cmpd="sng" w="9525">
            <a:solidFill>
              <a:srgbClr val="F6F9FC"/>
            </a:solidFill>
            <a:prstDash val="solid"/>
            <a:miter lim="800000"/>
            <a:headEnd len="sm" w="sm" type="none"/>
            <a:tailEnd len="sm" w="sm" type="none"/>
          </a:ln>
        </p:spPr>
      </p:cxnSp>
      <p:sp>
        <p:nvSpPr>
          <p:cNvPr id="116" name="Google Shape;116;p26"/>
          <p:cNvSpPr txBox="1"/>
          <p:nvPr>
            <p:ph idx="1" type="body"/>
          </p:nvPr>
        </p:nvSpPr>
        <p:spPr>
          <a:xfrm>
            <a:off x="378619" y="100013"/>
            <a:ext cx="5279231" cy="581159"/>
          </a:xfrm>
          <a:prstGeom prst="rect">
            <a:avLst/>
          </a:prstGeom>
          <a:noFill/>
          <a:ln>
            <a:noFill/>
          </a:ln>
        </p:spPr>
        <p:txBody>
          <a:bodyPr anchorCtr="0" anchor="b" bIns="34275" lIns="68575" spcFirstLastPara="1" rIns="68575" wrap="square" tIns="34275">
            <a:normAutofit/>
          </a:bodyPr>
          <a:lstStyle>
            <a:lvl1pPr indent="-228600" lvl="0" marL="457200" algn="ctr">
              <a:lnSpc>
                <a:spcPct val="90000"/>
              </a:lnSpc>
              <a:spcBef>
                <a:spcPts val="800"/>
              </a:spcBef>
              <a:spcAft>
                <a:spcPts val="0"/>
              </a:spcAft>
              <a:buSzPts val="3600"/>
              <a:buNone/>
              <a:defRPr b="1" sz="2400"/>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6"/>
          <p:cNvSpPr txBox="1"/>
          <p:nvPr>
            <p:ph idx="2" type="body"/>
          </p:nvPr>
        </p:nvSpPr>
        <p:spPr>
          <a:xfrm>
            <a:off x="1321594" y="778669"/>
            <a:ext cx="3186113" cy="581158"/>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SzPts val="2000"/>
              <a:buNone/>
              <a:defRPr i="1" sz="1400"/>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6"/>
          <p:cNvSpPr/>
          <p:nvPr>
            <p:ph idx="3" type="chart"/>
          </p:nvPr>
        </p:nvSpPr>
        <p:spPr>
          <a:xfrm>
            <a:off x="150019" y="1233755"/>
            <a:ext cx="5336381" cy="321680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1E4E79"/>
              </a:buClr>
              <a:buSzPts val="3200"/>
              <a:buFont typeface="Calibri"/>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rgbClr val="2E75B5"/>
              </a:buClr>
              <a:buSzPts val="2700"/>
              <a:buFont typeface="Calibri"/>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rgbClr val="9CC2E5"/>
              </a:buClr>
              <a:buSzPts val="2300"/>
              <a:buFont typeface="Calibri"/>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rgbClr val="BBD6EE"/>
              </a:buClr>
              <a:buSzPts val="2000"/>
              <a:buFont typeface="Calibri"/>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6"/>
          <p:cNvSpPr txBox="1"/>
          <p:nvPr>
            <p:ph idx="4" type="body"/>
          </p:nvPr>
        </p:nvSpPr>
        <p:spPr>
          <a:xfrm>
            <a:off x="5751910" y="1233754"/>
            <a:ext cx="2949178" cy="375006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2300"/>
              <a:buNone/>
              <a:defRPr sz="1500"/>
            </a:lvl1pPr>
            <a:lvl2pPr indent="-228600" lvl="1" marL="914400" algn="l">
              <a:lnSpc>
                <a:spcPct val="90000"/>
              </a:lnSpc>
              <a:spcBef>
                <a:spcPts val="400"/>
              </a:spcBef>
              <a:spcAft>
                <a:spcPts val="0"/>
              </a:spcAft>
              <a:buSzPts val="1600"/>
              <a:buNone/>
              <a:defRPr sz="1100"/>
            </a:lvl2pPr>
            <a:lvl3pPr indent="-228600" lvl="2" marL="1371600" algn="l">
              <a:lnSpc>
                <a:spcPct val="90000"/>
              </a:lnSpc>
              <a:spcBef>
                <a:spcPts val="400"/>
              </a:spcBef>
              <a:spcAft>
                <a:spcPts val="0"/>
              </a:spcAft>
              <a:buSzPts val="1400"/>
              <a:buNone/>
              <a:defRPr sz="900"/>
            </a:lvl3pPr>
            <a:lvl4pPr indent="-228600" lvl="3" marL="1828800" algn="l">
              <a:lnSpc>
                <a:spcPct val="90000"/>
              </a:lnSpc>
              <a:spcBef>
                <a:spcPts val="400"/>
              </a:spcBef>
              <a:spcAft>
                <a:spcPts val="0"/>
              </a:spcAft>
              <a:buSzPts val="1100"/>
              <a:buNone/>
              <a:defRPr sz="800"/>
            </a:lvl4pPr>
            <a:lvl5pPr indent="-228600" lvl="4" marL="2286000" algn="l">
              <a:lnSpc>
                <a:spcPct val="90000"/>
              </a:lnSpc>
              <a:spcBef>
                <a:spcPts val="400"/>
              </a:spcBef>
              <a:spcAft>
                <a:spcPts val="0"/>
              </a:spcAft>
              <a:buSzPts val="11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0" name="Google Shape;120;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lt1"/>
        </a:solidFill>
      </p:bgPr>
    </p:bg>
    <p:spTree>
      <p:nvGrpSpPr>
        <p:cNvPr id="121" name="Shape 121"/>
        <p:cNvGrpSpPr/>
        <p:nvPr/>
      </p:nvGrpSpPr>
      <p:grpSpPr>
        <a:xfrm>
          <a:off x="0" y="0"/>
          <a:ext cx="0" cy="0"/>
          <a:chOff x="0" y="0"/>
          <a:chExt cx="0" cy="0"/>
        </a:xfrm>
      </p:grpSpPr>
      <p:cxnSp>
        <p:nvCxnSpPr>
          <p:cNvPr id="122" name="Google Shape;122;p27"/>
          <p:cNvCxnSpPr/>
          <p:nvPr/>
        </p:nvCxnSpPr>
        <p:spPr>
          <a:xfrm>
            <a:off x="1321594" y="681171"/>
            <a:ext cx="3128963" cy="0"/>
          </a:xfrm>
          <a:prstGeom prst="straightConnector1">
            <a:avLst/>
          </a:prstGeom>
          <a:noFill/>
          <a:ln cap="flat" cmpd="sng" w="9525">
            <a:solidFill>
              <a:srgbClr val="F6F9FC"/>
            </a:solidFill>
            <a:prstDash val="solid"/>
            <a:miter lim="800000"/>
            <a:headEnd len="sm" w="sm" type="none"/>
            <a:tailEnd len="sm" w="sm" type="none"/>
          </a:ln>
        </p:spPr>
      </p:cxnSp>
      <p:sp>
        <p:nvSpPr>
          <p:cNvPr id="123" name="Google Shape;123;p27"/>
          <p:cNvSpPr txBox="1"/>
          <p:nvPr>
            <p:ph idx="1" type="body"/>
          </p:nvPr>
        </p:nvSpPr>
        <p:spPr>
          <a:xfrm>
            <a:off x="378619" y="100013"/>
            <a:ext cx="5279231" cy="581159"/>
          </a:xfrm>
          <a:prstGeom prst="rect">
            <a:avLst/>
          </a:prstGeom>
          <a:noFill/>
          <a:ln>
            <a:noFill/>
          </a:ln>
        </p:spPr>
        <p:txBody>
          <a:bodyPr anchorCtr="0" anchor="b" bIns="34275" lIns="68575" spcFirstLastPara="1" rIns="68575" wrap="square" tIns="34275">
            <a:normAutofit/>
          </a:bodyPr>
          <a:lstStyle>
            <a:lvl1pPr indent="-228600" lvl="0" marL="457200" algn="ctr">
              <a:lnSpc>
                <a:spcPct val="90000"/>
              </a:lnSpc>
              <a:spcBef>
                <a:spcPts val="800"/>
              </a:spcBef>
              <a:spcAft>
                <a:spcPts val="0"/>
              </a:spcAft>
              <a:buSzPts val="3600"/>
              <a:buNone/>
              <a:defRPr b="1" sz="2400"/>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7"/>
          <p:cNvSpPr txBox="1"/>
          <p:nvPr>
            <p:ph idx="2" type="body"/>
          </p:nvPr>
        </p:nvSpPr>
        <p:spPr>
          <a:xfrm>
            <a:off x="1321594" y="778669"/>
            <a:ext cx="3186113" cy="581158"/>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SzPts val="2000"/>
              <a:buNone/>
              <a:defRPr i="1" sz="1400"/>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7"/>
          <p:cNvSpPr/>
          <p:nvPr>
            <p:ph idx="3" type="chart"/>
          </p:nvPr>
        </p:nvSpPr>
        <p:spPr>
          <a:xfrm>
            <a:off x="150019" y="1233755"/>
            <a:ext cx="5336381" cy="321680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1E4E79"/>
              </a:buClr>
              <a:buSzPts val="3200"/>
              <a:buFont typeface="Calibri"/>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rgbClr val="2E75B5"/>
              </a:buClr>
              <a:buSzPts val="2700"/>
              <a:buFont typeface="Calibri"/>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rgbClr val="9CC2E5"/>
              </a:buClr>
              <a:buSzPts val="2300"/>
              <a:buFont typeface="Calibri"/>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rgbClr val="BBD6EE"/>
              </a:buClr>
              <a:buSzPts val="2000"/>
              <a:buFont typeface="Calibri"/>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6" name="Google Shape;126;p27"/>
          <p:cNvSpPr txBox="1"/>
          <p:nvPr>
            <p:ph idx="4" type="body"/>
          </p:nvPr>
        </p:nvSpPr>
        <p:spPr>
          <a:xfrm>
            <a:off x="5751910" y="1233754"/>
            <a:ext cx="2949178" cy="375006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2300"/>
              <a:buNone/>
              <a:defRPr sz="1500"/>
            </a:lvl1pPr>
            <a:lvl2pPr indent="-228600" lvl="1" marL="914400" algn="l">
              <a:lnSpc>
                <a:spcPct val="90000"/>
              </a:lnSpc>
              <a:spcBef>
                <a:spcPts val="400"/>
              </a:spcBef>
              <a:spcAft>
                <a:spcPts val="0"/>
              </a:spcAft>
              <a:buSzPts val="1600"/>
              <a:buNone/>
              <a:defRPr sz="1100"/>
            </a:lvl2pPr>
            <a:lvl3pPr indent="-228600" lvl="2" marL="1371600" algn="l">
              <a:lnSpc>
                <a:spcPct val="90000"/>
              </a:lnSpc>
              <a:spcBef>
                <a:spcPts val="400"/>
              </a:spcBef>
              <a:spcAft>
                <a:spcPts val="0"/>
              </a:spcAft>
              <a:buSzPts val="1400"/>
              <a:buNone/>
              <a:defRPr sz="900"/>
            </a:lvl3pPr>
            <a:lvl4pPr indent="-228600" lvl="3" marL="1828800" algn="l">
              <a:lnSpc>
                <a:spcPct val="90000"/>
              </a:lnSpc>
              <a:spcBef>
                <a:spcPts val="400"/>
              </a:spcBef>
              <a:spcAft>
                <a:spcPts val="0"/>
              </a:spcAft>
              <a:buSzPts val="1100"/>
              <a:buNone/>
              <a:defRPr sz="800"/>
            </a:lvl4pPr>
            <a:lvl5pPr indent="-228600" lvl="4" marL="2286000" algn="l">
              <a:lnSpc>
                <a:spcPct val="90000"/>
              </a:lnSpc>
              <a:spcBef>
                <a:spcPts val="400"/>
              </a:spcBef>
              <a:spcAft>
                <a:spcPts val="0"/>
              </a:spcAft>
              <a:buSzPts val="11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7" name="Google Shape;127;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2"/>
          <p:cNvSpPr txBox="1"/>
          <p:nvPr>
            <p:ph type="title"/>
          </p:nvPr>
        </p:nvSpPr>
        <p:spPr>
          <a:xfrm>
            <a:off x="628650" y="18111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E4E79"/>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12"/>
          <p:cNvSpPr txBox="1"/>
          <p:nvPr>
            <p:ph idx="1" type="body"/>
          </p:nvPr>
        </p:nvSpPr>
        <p:spPr>
          <a:xfrm>
            <a:off x="628650" y="1339522"/>
            <a:ext cx="7886700" cy="3263504"/>
          </a:xfrm>
          <a:prstGeom prst="rect">
            <a:avLst/>
          </a:prstGeom>
          <a:noFill/>
          <a:ln>
            <a:noFill/>
          </a:ln>
        </p:spPr>
        <p:txBody>
          <a:bodyPr anchorCtr="0" anchor="t" bIns="34275" lIns="68575" spcFirstLastPara="1" rIns="68575" wrap="square" tIns="34275">
            <a:normAutofit/>
          </a:bodyPr>
          <a:lstStyle>
            <a:lvl1pPr indent="-355600" lvl="0" marL="457200" algn="l">
              <a:lnSpc>
                <a:spcPct val="90000"/>
              </a:lnSpc>
              <a:spcBef>
                <a:spcPts val="800"/>
              </a:spcBef>
              <a:spcAft>
                <a:spcPts val="0"/>
              </a:spcAft>
              <a:buSzPts val="2000"/>
              <a:buChar char="•"/>
              <a:defRPr/>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 name="Google Shape;18;p12"/>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9" name="Google Shape;19;p12"/>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28" name="Shape 128"/>
        <p:cNvGrpSpPr/>
        <p:nvPr/>
      </p:nvGrpSpPr>
      <p:grpSpPr>
        <a:xfrm>
          <a:off x="0" y="0"/>
          <a:ext cx="0" cy="0"/>
          <a:chOff x="0" y="0"/>
          <a:chExt cx="0" cy="0"/>
        </a:xfrm>
      </p:grpSpPr>
      <p:sp>
        <p:nvSpPr>
          <p:cNvPr id="129" name="Google Shape;129;p28"/>
          <p:cNvSpPr/>
          <p:nvPr>
            <p:ph idx="2" type="pic"/>
          </p:nvPr>
        </p:nvSpPr>
        <p:spPr>
          <a:xfrm flipH="1">
            <a:off x="569046" y="872835"/>
            <a:ext cx="1817896" cy="2456411"/>
          </a:xfrm>
          <a:prstGeom prst="rect">
            <a:avLst/>
          </a:prstGeom>
          <a:solidFill>
            <a:srgbClr val="1F3864"/>
          </a:solidFill>
          <a:ln cap="flat" cmpd="sng" w="38100">
            <a:solidFill>
              <a:srgbClr val="00B0F0"/>
            </a:solidFill>
            <a:prstDash val="solid"/>
            <a:round/>
            <a:headEnd len="sm" w="sm" type="none"/>
            <a:tailEnd len="sm" w="sm" type="none"/>
          </a:ln>
          <a:effectLst>
            <a:outerShdw blurRad="57150" rotWithShape="0" algn="ctr" dir="5400000" dist="19050">
              <a:srgbClr val="000000">
                <a:alpha val="61568"/>
              </a:srgbClr>
            </a:outerShdw>
          </a:effectLst>
        </p:spPr>
      </p:sp>
      <p:sp>
        <p:nvSpPr>
          <p:cNvPr id="130" name="Google Shape;130;p28"/>
          <p:cNvSpPr/>
          <p:nvPr>
            <p:ph idx="3" type="pic"/>
          </p:nvPr>
        </p:nvSpPr>
        <p:spPr>
          <a:xfrm flipH="1">
            <a:off x="2673352" y="872835"/>
            <a:ext cx="1817896" cy="2456411"/>
          </a:xfrm>
          <a:prstGeom prst="rect">
            <a:avLst/>
          </a:prstGeom>
          <a:solidFill>
            <a:srgbClr val="1F3864"/>
          </a:solidFill>
          <a:ln cap="flat" cmpd="sng" w="38100">
            <a:solidFill>
              <a:srgbClr val="00B0F0"/>
            </a:solidFill>
            <a:prstDash val="solid"/>
            <a:round/>
            <a:headEnd len="sm" w="sm" type="none"/>
            <a:tailEnd len="sm" w="sm" type="none"/>
          </a:ln>
          <a:effectLst>
            <a:outerShdw blurRad="57150" rotWithShape="0" algn="ctr" dir="5400000" dist="19050">
              <a:srgbClr val="000000">
                <a:alpha val="61568"/>
              </a:srgbClr>
            </a:outerShdw>
          </a:effectLst>
        </p:spPr>
      </p:sp>
      <p:sp>
        <p:nvSpPr>
          <p:cNvPr id="131" name="Google Shape;131;p28"/>
          <p:cNvSpPr/>
          <p:nvPr>
            <p:ph idx="4" type="pic"/>
          </p:nvPr>
        </p:nvSpPr>
        <p:spPr>
          <a:xfrm flipH="1">
            <a:off x="4802150" y="872834"/>
            <a:ext cx="1817896" cy="2456411"/>
          </a:xfrm>
          <a:prstGeom prst="rect">
            <a:avLst/>
          </a:prstGeom>
          <a:solidFill>
            <a:srgbClr val="1F3864"/>
          </a:solidFill>
          <a:ln cap="flat" cmpd="sng" w="38100">
            <a:solidFill>
              <a:schemeClr val="accent6"/>
            </a:solidFill>
            <a:prstDash val="solid"/>
            <a:round/>
            <a:headEnd len="sm" w="sm" type="none"/>
            <a:tailEnd len="sm" w="sm" type="none"/>
          </a:ln>
          <a:effectLst>
            <a:outerShdw blurRad="57150" rotWithShape="0" algn="ctr" dir="5400000" dist="19050">
              <a:srgbClr val="000000">
                <a:alpha val="61568"/>
              </a:srgbClr>
            </a:outerShdw>
          </a:effectLst>
        </p:spPr>
      </p:sp>
      <p:sp>
        <p:nvSpPr>
          <p:cNvPr id="132" name="Google Shape;132;p28"/>
          <p:cNvSpPr/>
          <p:nvPr>
            <p:ph idx="5" type="pic"/>
          </p:nvPr>
        </p:nvSpPr>
        <p:spPr>
          <a:xfrm flipH="1">
            <a:off x="6828076" y="872833"/>
            <a:ext cx="1817896" cy="2456411"/>
          </a:xfrm>
          <a:prstGeom prst="rect">
            <a:avLst/>
          </a:prstGeom>
          <a:solidFill>
            <a:srgbClr val="1F3864"/>
          </a:solidFill>
          <a:ln cap="flat" cmpd="sng" w="38100">
            <a:solidFill>
              <a:srgbClr val="FFC000"/>
            </a:solidFill>
            <a:prstDash val="solid"/>
            <a:round/>
            <a:headEnd len="sm" w="sm" type="none"/>
            <a:tailEnd len="sm" w="sm" type="none"/>
          </a:ln>
          <a:effectLst>
            <a:outerShdw blurRad="57150" rotWithShape="0" algn="ctr" dir="5400000" dist="19050">
              <a:srgbClr val="000000">
                <a:alpha val="61568"/>
              </a:srgbClr>
            </a:outerShdw>
          </a:effectLst>
        </p:spPr>
      </p:sp>
      <p:sp>
        <p:nvSpPr>
          <p:cNvPr id="133" name="Google Shape;133;p28"/>
          <p:cNvSpPr txBox="1"/>
          <p:nvPr>
            <p:ph idx="1" type="body"/>
          </p:nvPr>
        </p:nvSpPr>
        <p:spPr>
          <a:xfrm>
            <a:off x="569046" y="3468977"/>
            <a:ext cx="1717036" cy="83513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2000"/>
              <a:buNone/>
              <a:defRPr b="1" sz="1400"/>
            </a:lvl1pPr>
            <a:lvl2pPr indent="-355600" lvl="1" marL="914400" algn="l">
              <a:lnSpc>
                <a:spcPct val="90000"/>
              </a:lnSpc>
              <a:spcBef>
                <a:spcPts val="400"/>
              </a:spcBef>
              <a:spcAft>
                <a:spcPts val="0"/>
              </a:spcAft>
              <a:buSzPts val="2000"/>
              <a:buChar char="•"/>
              <a:defRPr sz="1400"/>
            </a:lvl2pPr>
            <a:lvl3pPr indent="-355600" lvl="2" marL="1371600" algn="l">
              <a:lnSpc>
                <a:spcPct val="90000"/>
              </a:lnSpc>
              <a:spcBef>
                <a:spcPts val="400"/>
              </a:spcBef>
              <a:spcAft>
                <a:spcPts val="0"/>
              </a:spcAft>
              <a:buSzPts val="2000"/>
              <a:buChar char="•"/>
              <a:defRPr sz="1400"/>
            </a:lvl3pPr>
            <a:lvl4pPr indent="-355600" lvl="3" marL="1828800" algn="l">
              <a:lnSpc>
                <a:spcPct val="90000"/>
              </a:lnSpc>
              <a:spcBef>
                <a:spcPts val="400"/>
              </a:spcBef>
              <a:spcAft>
                <a:spcPts val="0"/>
              </a:spcAft>
              <a:buSzPts val="2000"/>
              <a:buChar char="•"/>
              <a:defRPr sz="1400"/>
            </a:lvl4pPr>
            <a:lvl5pPr indent="-355600" lvl="4" marL="2286000" algn="l">
              <a:lnSpc>
                <a:spcPct val="90000"/>
              </a:lnSpc>
              <a:spcBef>
                <a:spcPts val="400"/>
              </a:spcBef>
              <a:spcAft>
                <a:spcPts val="0"/>
              </a:spcAft>
              <a:buSzPts val="20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8"/>
          <p:cNvSpPr txBox="1"/>
          <p:nvPr>
            <p:ph idx="6" type="body"/>
          </p:nvPr>
        </p:nvSpPr>
        <p:spPr>
          <a:xfrm>
            <a:off x="2723781" y="3468977"/>
            <a:ext cx="1717036" cy="83513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2000"/>
              <a:buNone/>
              <a:defRPr b="1" sz="1400"/>
            </a:lvl1pPr>
            <a:lvl2pPr indent="-355600" lvl="1" marL="914400" algn="l">
              <a:lnSpc>
                <a:spcPct val="90000"/>
              </a:lnSpc>
              <a:spcBef>
                <a:spcPts val="400"/>
              </a:spcBef>
              <a:spcAft>
                <a:spcPts val="0"/>
              </a:spcAft>
              <a:buSzPts val="2000"/>
              <a:buChar char="•"/>
              <a:defRPr sz="1400"/>
            </a:lvl2pPr>
            <a:lvl3pPr indent="-355600" lvl="2" marL="1371600" algn="l">
              <a:lnSpc>
                <a:spcPct val="90000"/>
              </a:lnSpc>
              <a:spcBef>
                <a:spcPts val="400"/>
              </a:spcBef>
              <a:spcAft>
                <a:spcPts val="0"/>
              </a:spcAft>
              <a:buSzPts val="2000"/>
              <a:buChar char="•"/>
              <a:defRPr sz="1400"/>
            </a:lvl3pPr>
            <a:lvl4pPr indent="-355600" lvl="3" marL="1828800" algn="l">
              <a:lnSpc>
                <a:spcPct val="90000"/>
              </a:lnSpc>
              <a:spcBef>
                <a:spcPts val="400"/>
              </a:spcBef>
              <a:spcAft>
                <a:spcPts val="0"/>
              </a:spcAft>
              <a:buSzPts val="2000"/>
              <a:buChar char="•"/>
              <a:defRPr sz="1400"/>
            </a:lvl4pPr>
            <a:lvl5pPr indent="-355600" lvl="4" marL="2286000" algn="l">
              <a:lnSpc>
                <a:spcPct val="90000"/>
              </a:lnSpc>
              <a:spcBef>
                <a:spcPts val="400"/>
              </a:spcBef>
              <a:spcAft>
                <a:spcPts val="0"/>
              </a:spcAft>
              <a:buSzPts val="20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8"/>
          <p:cNvSpPr txBox="1"/>
          <p:nvPr>
            <p:ph idx="7" type="body"/>
          </p:nvPr>
        </p:nvSpPr>
        <p:spPr>
          <a:xfrm>
            <a:off x="4852580" y="3468977"/>
            <a:ext cx="1717036" cy="83513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2000"/>
              <a:buNone/>
              <a:defRPr b="1" sz="1400"/>
            </a:lvl1pPr>
            <a:lvl2pPr indent="-355600" lvl="1" marL="914400" algn="l">
              <a:lnSpc>
                <a:spcPct val="90000"/>
              </a:lnSpc>
              <a:spcBef>
                <a:spcPts val="400"/>
              </a:spcBef>
              <a:spcAft>
                <a:spcPts val="0"/>
              </a:spcAft>
              <a:buSzPts val="2000"/>
              <a:buChar char="•"/>
              <a:defRPr sz="1400"/>
            </a:lvl2pPr>
            <a:lvl3pPr indent="-355600" lvl="2" marL="1371600" algn="l">
              <a:lnSpc>
                <a:spcPct val="90000"/>
              </a:lnSpc>
              <a:spcBef>
                <a:spcPts val="400"/>
              </a:spcBef>
              <a:spcAft>
                <a:spcPts val="0"/>
              </a:spcAft>
              <a:buSzPts val="2000"/>
              <a:buChar char="•"/>
              <a:defRPr sz="1400"/>
            </a:lvl3pPr>
            <a:lvl4pPr indent="-355600" lvl="3" marL="1828800" algn="l">
              <a:lnSpc>
                <a:spcPct val="90000"/>
              </a:lnSpc>
              <a:spcBef>
                <a:spcPts val="400"/>
              </a:spcBef>
              <a:spcAft>
                <a:spcPts val="0"/>
              </a:spcAft>
              <a:buSzPts val="2000"/>
              <a:buChar char="•"/>
              <a:defRPr sz="1400"/>
            </a:lvl4pPr>
            <a:lvl5pPr indent="-355600" lvl="4" marL="2286000" algn="l">
              <a:lnSpc>
                <a:spcPct val="90000"/>
              </a:lnSpc>
              <a:spcBef>
                <a:spcPts val="400"/>
              </a:spcBef>
              <a:spcAft>
                <a:spcPts val="0"/>
              </a:spcAft>
              <a:buSzPts val="20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8"/>
          <p:cNvSpPr txBox="1"/>
          <p:nvPr>
            <p:ph idx="8" type="body"/>
          </p:nvPr>
        </p:nvSpPr>
        <p:spPr>
          <a:xfrm>
            <a:off x="6928936" y="3468977"/>
            <a:ext cx="1717036" cy="83513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2000"/>
              <a:buNone/>
              <a:defRPr b="1" sz="1400"/>
            </a:lvl1pPr>
            <a:lvl2pPr indent="-355600" lvl="1" marL="914400" algn="l">
              <a:lnSpc>
                <a:spcPct val="90000"/>
              </a:lnSpc>
              <a:spcBef>
                <a:spcPts val="400"/>
              </a:spcBef>
              <a:spcAft>
                <a:spcPts val="0"/>
              </a:spcAft>
              <a:buSzPts val="2000"/>
              <a:buChar char="•"/>
              <a:defRPr sz="1400"/>
            </a:lvl2pPr>
            <a:lvl3pPr indent="-355600" lvl="2" marL="1371600" algn="l">
              <a:lnSpc>
                <a:spcPct val="90000"/>
              </a:lnSpc>
              <a:spcBef>
                <a:spcPts val="400"/>
              </a:spcBef>
              <a:spcAft>
                <a:spcPts val="0"/>
              </a:spcAft>
              <a:buSzPts val="2000"/>
              <a:buChar char="•"/>
              <a:defRPr sz="1400"/>
            </a:lvl3pPr>
            <a:lvl4pPr indent="-355600" lvl="3" marL="1828800" algn="l">
              <a:lnSpc>
                <a:spcPct val="90000"/>
              </a:lnSpc>
              <a:spcBef>
                <a:spcPts val="400"/>
              </a:spcBef>
              <a:spcAft>
                <a:spcPts val="0"/>
              </a:spcAft>
              <a:buSzPts val="2000"/>
              <a:buChar char="•"/>
              <a:defRPr sz="1400"/>
            </a:lvl4pPr>
            <a:lvl5pPr indent="-355600" lvl="4" marL="2286000" algn="l">
              <a:lnSpc>
                <a:spcPct val="90000"/>
              </a:lnSpc>
              <a:spcBef>
                <a:spcPts val="400"/>
              </a:spcBef>
              <a:spcAft>
                <a:spcPts val="0"/>
              </a:spcAft>
              <a:buSzPts val="20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0"/>
          <p:cNvSpPr txBox="1"/>
          <p:nvPr>
            <p:ph type="title"/>
          </p:nvPr>
        </p:nvSpPr>
        <p:spPr>
          <a:xfrm>
            <a:off x="628650" y="1675311"/>
            <a:ext cx="7886700" cy="120770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1E4E79"/>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10"/>
          <p:cNvSpPr txBox="1"/>
          <p:nvPr>
            <p:ph idx="1" type="body"/>
          </p:nvPr>
        </p:nvSpPr>
        <p:spPr>
          <a:xfrm>
            <a:off x="628650" y="3025718"/>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2700"/>
              <a:buNone/>
              <a:defRPr sz="1800">
                <a:solidFill>
                  <a:srgbClr val="888888"/>
                </a:solidFill>
              </a:defRPr>
            </a:lvl1pPr>
            <a:lvl2pPr indent="-228600" lvl="1" marL="914400" algn="l">
              <a:lnSpc>
                <a:spcPct val="90000"/>
              </a:lnSpc>
              <a:spcBef>
                <a:spcPts val="400"/>
              </a:spcBef>
              <a:spcAft>
                <a:spcPts val="0"/>
              </a:spcAft>
              <a:buSzPts val="2300"/>
              <a:buNone/>
              <a:defRPr sz="1500">
                <a:solidFill>
                  <a:srgbClr val="888888"/>
                </a:solidFill>
              </a:defRPr>
            </a:lvl2pPr>
            <a:lvl3pPr indent="-228600" lvl="2" marL="1371600" algn="l">
              <a:lnSpc>
                <a:spcPct val="90000"/>
              </a:lnSpc>
              <a:spcBef>
                <a:spcPts val="400"/>
              </a:spcBef>
              <a:spcAft>
                <a:spcPts val="0"/>
              </a:spcAft>
              <a:buSzPts val="2000"/>
              <a:buNone/>
              <a:defRPr sz="1400">
                <a:solidFill>
                  <a:srgbClr val="888888"/>
                </a:solidFill>
              </a:defRPr>
            </a:lvl3pPr>
            <a:lvl4pPr indent="-228600" lvl="3" marL="1828800" algn="l">
              <a:lnSpc>
                <a:spcPct val="90000"/>
              </a:lnSpc>
              <a:spcBef>
                <a:spcPts val="400"/>
              </a:spcBef>
              <a:spcAft>
                <a:spcPts val="0"/>
              </a:spcAft>
              <a:buSzPts val="1800"/>
              <a:buNone/>
              <a:defRPr sz="1200">
                <a:solidFill>
                  <a:srgbClr val="888888"/>
                </a:solidFill>
              </a:defRPr>
            </a:lvl4pPr>
            <a:lvl5pPr indent="-228600" lvl="4" marL="2286000" algn="l">
              <a:lnSpc>
                <a:spcPct val="90000"/>
              </a:lnSpc>
              <a:spcBef>
                <a:spcPts val="400"/>
              </a:spcBef>
              <a:spcAft>
                <a:spcPts val="0"/>
              </a:spcAft>
              <a:buSzPts val="18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3" name="Google Shape;23;p10"/>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4" name="Google Shape;24;p10"/>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5" name="Google Shape;25;p10"/>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11"/>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8" name="Google Shape;28;p11"/>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9" name="Google Shape;29;p11"/>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13"/>
          <p:cNvSpPr txBox="1"/>
          <p:nvPr>
            <p:ph type="title"/>
          </p:nvPr>
        </p:nvSpPr>
        <p:spPr>
          <a:xfrm>
            <a:off x="628650" y="18111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E4E79"/>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13"/>
          <p:cNvSpPr txBox="1"/>
          <p:nvPr>
            <p:ph idx="1" type="body"/>
          </p:nvPr>
        </p:nvSpPr>
        <p:spPr>
          <a:xfrm>
            <a:off x="628650" y="1369219"/>
            <a:ext cx="3608615" cy="3263504"/>
          </a:xfrm>
          <a:prstGeom prst="rect">
            <a:avLst/>
          </a:prstGeom>
          <a:noFill/>
          <a:ln>
            <a:noFill/>
          </a:ln>
        </p:spPr>
        <p:txBody>
          <a:bodyPr anchorCtr="0" anchor="t" bIns="34275" lIns="68575" spcFirstLastPara="1" rIns="68575" wrap="square" tIns="34275">
            <a:normAutofit/>
          </a:bodyPr>
          <a:lstStyle>
            <a:lvl1pPr indent="-355600" lvl="0" marL="457200" algn="l">
              <a:lnSpc>
                <a:spcPct val="90000"/>
              </a:lnSpc>
              <a:spcBef>
                <a:spcPts val="800"/>
              </a:spcBef>
              <a:spcAft>
                <a:spcPts val="0"/>
              </a:spcAft>
              <a:buSzPts val="2000"/>
              <a:buChar char="•"/>
              <a:defRPr/>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13"/>
          <p:cNvSpPr txBox="1"/>
          <p:nvPr>
            <p:ph idx="2" type="body"/>
          </p:nvPr>
        </p:nvSpPr>
        <p:spPr>
          <a:xfrm>
            <a:off x="4913267" y="1369219"/>
            <a:ext cx="3602083" cy="3263504"/>
          </a:xfrm>
          <a:prstGeom prst="rect">
            <a:avLst/>
          </a:prstGeom>
          <a:noFill/>
          <a:ln>
            <a:noFill/>
          </a:ln>
        </p:spPr>
        <p:txBody>
          <a:bodyPr anchorCtr="0" anchor="t" bIns="34275" lIns="68575" spcFirstLastPara="1" rIns="68575" wrap="square" tIns="34275">
            <a:normAutofit/>
          </a:bodyPr>
          <a:lstStyle>
            <a:lvl1pPr indent="-355600" lvl="0" marL="457200" algn="l">
              <a:lnSpc>
                <a:spcPct val="90000"/>
              </a:lnSpc>
              <a:spcBef>
                <a:spcPts val="800"/>
              </a:spcBef>
              <a:spcAft>
                <a:spcPts val="0"/>
              </a:spcAft>
              <a:buSzPts val="2000"/>
              <a:buChar char="•"/>
              <a:defRPr/>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 name="Google Shape;34;p13"/>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35" name="Google Shape;35;p13"/>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36" name="Google Shape;36;p13"/>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cxnSp>
        <p:nvCxnSpPr>
          <p:cNvPr id="37" name="Google Shape;37;p13"/>
          <p:cNvCxnSpPr/>
          <p:nvPr/>
        </p:nvCxnSpPr>
        <p:spPr>
          <a:xfrm>
            <a:off x="4585059" y="1369219"/>
            <a:ext cx="0" cy="3166859"/>
          </a:xfrm>
          <a:prstGeom prst="straightConnector1">
            <a:avLst/>
          </a:prstGeom>
          <a:noFill/>
          <a:ln cap="flat" cmpd="sng" w="19050">
            <a:solidFill>
              <a:srgbClr val="F6F9FC"/>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8" name="Shape 38"/>
        <p:cNvGrpSpPr/>
        <p:nvPr/>
      </p:nvGrpSpPr>
      <p:grpSpPr>
        <a:xfrm>
          <a:off x="0" y="0"/>
          <a:ext cx="0" cy="0"/>
          <a:chOff x="0" y="0"/>
          <a:chExt cx="0" cy="0"/>
        </a:xfrm>
      </p:grpSpPr>
      <p:sp>
        <p:nvSpPr>
          <p:cNvPr id="39" name="Google Shape;39;p14"/>
          <p:cNvSpPr txBox="1"/>
          <p:nvPr>
            <p:ph idx="1" type="body"/>
          </p:nvPr>
        </p:nvSpPr>
        <p:spPr>
          <a:xfrm>
            <a:off x="629842" y="408214"/>
            <a:ext cx="3607424" cy="587828"/>
          </a:xfrm>
          <a:prstGeom prst="rect">
            <a:avLst/>
          </a:prstGeom>
          <a:solidFill>
            <a:srgbClr val="1E4E79"/>
          </a:solidFill>
          <a:ln cap="flat" cmpd="sng" w="12700">
            <a:solidFill>
              <a:schemeClr val="accent1"/>
            </a:solidFill>
            <a:prstDash val="solid"/>
            <a:miter lim="800000"/>
            <a:headEnd len="sm" w="sm" type="none"/>
            <a:tailEnd len="sm" w="sm" type="none"/>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2700"/>
              <a:buNone/>
              <a:defRPr b="1" sz="1800">
                <a:solidFill>
                  <a:schemeClr val="lt1"/>
                </a:solidFill>
              </a:defRPr>
            </a:lvl1pPr>
            <a:lvl2pPr indent="-228600" lvl="1" marL="914400" algn="l">
              <a:lnSpc>
                <a:spcPct val="90000"/>
              </a:lnSpc>
              <a:spcBef>
                <a:spcPts val="400"/>
              </a:spcBef>
              <a:spcAft>
                <a:spcPts val="0"/>
              </a:spcAft>
              <a:buSzPts val="2300"/>
              <a:buNone/>
              <a:defRPr b="1" sz="1500"/>
            </a:lvl2pPr>
            <a:lvl3pPr indent="-228600" lvl="2" marL="1371600" algn="l">
              <a:lnSpc>
                <a:spcPct val="90000"/>
              </a:lnSpc>
              <a:spcBef>
                <a:spcPts val="400"/>
              </a:spcBef>
              <a:spcAft>
                <a:spcPts val="0"/>
              </a:spcAft>
              <a:buSzPts val="2000"/>
              <a:buNone/>
              <a:defRPr b="1" sz="1400"/>
            </a:lvl3pPr>
            <a:lvl4pPr indent="-228600" lvl="3" marL="1828800" algn="l">
              <a:lnSpc>
                <a:spcPct val="90000"/>
              </a:lnSpc>
              <a:spcBef>
                <a:spcPts val="400"/>
              </a:spcBef>
              <a:spcAft>
                <a:spcPts val="0"/>
              </a:spcAft>
              <a:buSzPts val="1800"/>
              <a:buNone/>
              <a:defRPr b="1" sz="1200"/>
            </a:lvl4pPr>
            <a:lvl5pPr indent="-228600" lvl="4" marL="2286000" algn="l">
              <a:lnSpc>
                <a:spcPct val="90000"/>
              </a:lnSpc>
              <a:spcBef>
                <a:spcPts val="400"/>
              </a:spcBef>
              <a:spcAft>
                <a:spcPts val="0"/>
              </a:spcAft>
              <a:buSzPts val="18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0" name="Google Shape;40;p14"/>
          <p:cNvSpPr txBox="1"/>
          <p:nvPr>
            <p:ph idx="2" type="body"/>
          </p:nvPr>
        </p:nvSpPr>
        <p:spPr>
          <a:xfrm>
            <a:off x="629841" y="1216478"/>
            <a:ext cx="3607424" cy="3425769"/>
          </a:xfrm>
          <a:prstGeom prst="rect">
            <a:avLst/>
          </a:prstGeom>
          <a:noFill/>
          <a:ln>
            <a:noFill/>
          </a:ln>
        </p:spPr>
        <p:txBody>
          <a:bodyPr anchorCtr="0" anchor="t" bIns="34275" lIns="68575" spcFirstLastPara="1" rIns="68575" wrap="square" tIns="34275">
            <a:normAutofit/>
          </a:bodyPr>
          <a:lstStyle>
            <a:lvl1pPr indent="-355600" lvl="0" marL="457200" algn="l">
              <a:lnSpc>
                <a:spcPct val="90000"/>
              </a:lnSpc>
              <a:spcBef>
                <a:spcPts val="800"/>
              </a:spcBef>
              <a:spcAft>
                <a:spcPts val="0"/>
              </a:spcAft>
              <a:buSzPts val="2000"/>
              <a:buChar char="•"/>
              <a:defRPr/>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 name="Google Shape;41;p14"/>
          <p:cNvSpPr txBox="1"/>
          <p:nvPr>
            <p:ph idx="3" type="body"/>
          </p:nvPr>
        </p:nvSpPr>
        <p:spPr>
          <a:xfrm>
            <a:off x="4950823" y="408214"/>
            <a:ext cx="3598375" cy="587829"/>
          </a:xfrm>
          <a:prstGeom prst="rect">
            <a:avLst/>
          </a:prstGeom>
          <a:solidFill>
            <a:srgbClr val="1E4E79"/>
          </a:solidFill>
          <a:ln cap="flat" cmpd="sng" w="12700">
            <a:solidFill>
              <a:schemeClr val="accent1"/>
            </a:solidFill>
            <a:prstDash val="solid"/>
            <a:miter lim="800000"/>
            <a:headEnd len="sm" w="sm" type="none"/>
            <a:tailEnd len="sm" w="sm" type="none"/>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2700"/>
              <a:buNone/>
              <a:defRPr b="1" sz="1800">
                <a:solidFill>
                  <a:schemeClr val="lt1"/>
                </a:solidFill>
              </a:defRPr>
            </a:lvl1pPr>
            <a:lvl2pPr indent="-228600" lvl="1" marL="914400" algn="l">
              <a:lnSpc>
                <a:spcPct val="90000"/>
              </a:lnSpc>
              <a:spcBef>
                <a:spcPts val="400"/>
              </a:spcBef>
              <a:spcAft>
                <a:spcPts val="0"/>
              </a:spcAft>
              <a:buSzPts val="2300"/>
              <a:buNone/>
              <a:defRPr b="1" sz="1500"/>
            </a:lvl2pPr>
            <a:lvl3pPr indent="-228600" lvl="2" marL="1371600" algn="l">
              <a:lnSpc>
                <a:spcPct val="90000"/>
              </a:lnSpc>
              <a:spcBef>
                <a:spcPts val="400"/>
              </a:spcBef>
              <a:spcAft>
                <a:spcPts val="0"/>
              </a:spcAft>
              <a:buSzPts val="2000"/>
              <a:buNone/>
              <a:defRPr b="1" sz="1400"/>
            </a:lvl3pPr>
            <a:lvl4pPr indent="-228600" lvl="3" marL="1828800" algn="l">
              <a:lnSpc>
                <a:spcPct val="90000"/>
              </a:lnSpc>
              <a:spcBef>
                <a:spcPts val="400"/>
              </a:spcBef>
              <a:spcAft>
                <a:spcPts val="0"/>
              </a:spcAft>
              <a:buSzPts val="1800"/>
              <a:buNone/>
              <a:defRPr b="1" sz="1200"/>
            </a:lvl4pPr>
            <a:lvl5pPr indent="-228600" lvl="4" marL="2286000" algn="l">
              <a:lnSpc>
                <a:spcPct val="90000"/>
              </a:lnSpc>
              <a:spcBef>
                <a:spcPts val="400"/>
              </a:spcBef>
              <a:spcAft>
                <a:spcPts val="0"/>
              </a:spcAft>
              <a:buSzPts val="18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2" name="Google Shape;42;p14"/>
          <p:cNvSpPr txBox="1"/>
          <p:nvPr>
            <p:ph idx="4" type="body"/>
          </p:nvPr>
        </p:nvSpPr>
        <p:spPr>
          <a:xfrm>
            <a:off x="4918166" y="1216478"/>
            <a:ext cx="3598376" cy="3425769"/>
          </a:xfrm>
          <a:prstGeom prst="rect">
            <a:avLst/>
          </a:prstGeom>
          <a:noFill/>
          <a:ln>
            <a:noFill/>
          </a:ln>
        </p:spPr>
        <p:txBody>
          <a:bodyPr anchorCtr="0" anchor="t" bIns="34275" lIns="68575" spcFirstLastPara="1" rIns="68575" wrap="square" tIns="34275">
            <a:normAutofit/>
          </a:bodyPr>
          <a:lstStyle>
            <a:lvl1pPr indent="-355600" lvl="0" marL="457200" algn="l">
              <a:lnSpc>
                <a:spcPct val="90000"/>
              </a:lnSpc>
              <a:spcBef>
                <a:spcPts val="800"/>
              </a:spcBef>
              <a:spcAft>
                <a:spcPts val="0"/>
              </a:spcAft>
              <a:buSzPts val="2000"/>
              <a:buChar char="•"/>
              <a:defRPr/>
            </a:lvl1pPr>
            <a:lvl2pPr indent="-355600" lvl="1" marL="914400" algn="l">
              <a:lnSpc>
                <a:spcPct val="90000"/>
              </a:lnSpc>
              <a:spcBef>
                <a:spcPts val="400"/>
              </a:spcBef>
              <a:spcAft>
                <a:spcPts val="0"/>
              </a:spcAft>
              <a:buSzPts val="2000"/>
              <a:buChar char="•"/>
              <a:defRPr/>
            </a:lvl2pPr>
            <a:lvl3pPr indent="-355600" lvl="2" marL="1371600" algn="l">
              <a:lnSpc>
                <a:spcPct val="90000"/>
              </a:lnSpc>
              <a:spcBef>
                <a:spcPts val="400"/>
              </a:spcBef>
              <a:spcAft>
                <a:spcPts val="0"/>
              </a:spcAft>
              <a:buSzPts val="2000"/>
              <a:buChar char="•"/>
              <a:defRPr/>
            </a:lvl3pPr>
            <a:lvl4pPr indent="-355600" lvl="3" marL="1828800" algn="l">
              <a:lnSpc>
                <a:spcPct val="90000"/>
              </a:lnSpc>
              <a:spcBef>
                <a:spcPts val="400"/>
              </a:spcBef>
              <a:spcAft>
                <a:spcPts val="0"/>
              </a:spcAft>
              <a:buSzPts val="2000"/>
              <a:buChar char="•"/>
              <a:defRPr/>
            </a:lvl4pPr>
            <a:lvl5pPr indent="-355600" lvl="4" marL="2286000" algn="l">
              <a:lnSpc>
                <a:spcPct val="90000"/>
              </a:lnSpc>
              <a:spcBef>
                <a:spcPts val="400"/>
              </a:spcBef>
              <a:spcAft>
                <a:spcPts val="0"/>
              </a:spcAft>
              <a:buSzPts val="2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 name="Google Shape;43;p14"/>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44" name="Google Shape;44;p14"/>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45" name="Google Shape;45;p14"/>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cxnSp>
        <p:nvCxnSpPr>
          <p:cNvPr id="46" name="Google Shape;46;p14"/>
          <p:cNvCxnSpPr/>
          <p:nvPr/>
        </p:nvCxnSpPr>
        <p:spPr>
          <a:xfrm>
            <a:off x="4585059" y="408215"/>
            <a:ext cx="0" cy="4127863"/>
          </a:xfrm>
          <a:prstGeom prst="straightConnector1">
            <a:avLst/>
          </a:prstGeom>
          <a:noFill/>
          <a:ln cap="flat" cmpd="sng" w="19050">
            <a:solidFill>
              <a:srgbClr val="F6F9FC"/>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5"/>
          <p:cNvSpPr txBox="1"/>
          <p:nvPr>
            <p:ph type="title"/>
          </p:nvPr>
        </p:nvSpPr>
        <p:spPr>
          <a:xfrm>
            <a:off x="629841" y="342900"/>
            <a:ext cx="2949178" cy="91603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1E4E79"/>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15"/>
          <p:cNvSpPr/>
          <p:nvPr>
            <p:ph idx="2" type="pic"/>
          </p:nvPr>
        </p:nvSpPr>
        <p:spPr>
          <a:xfrm>
            <a:off x="3921918" y="0"/>
            <a:ext cx="5222081" cy="5143500"/>
          </a:xfrm>
          <a:prstGeom prst="rect">
            <a:avLst/>
          </a:prstGeom>
          <a:solidFill>
            <a:srgbClr val="1F3864"/>
          </a:solidFill>
          <a:ln cap="flat" cmpd="sng" w="9525">
            <a:solidFill>
              <a:srgbClr val="3F3F3F"/>
            </a:solidFill>
            <a:prstDash val="solid"/>
            <a:round/>
            <a:headEnd len="sm" w="sm" type="none"/>
            <a:tailEnd len="sm" w="sm" type="none"/>
          </a:ln>
        </p:spPr>
      </p:sp>
      <p:sp>
        <p:nvSpPr>
          <p:cNvPr id="50" name="Google Shape;50;p15"/>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sz="1200"/>
            </a:lvl1pPr>
            <a:lvl2pPr indent="-228600" lvl="1" marL="914400" algn="l">
              <a:lnSpc>
                <a:spcPct val="90000"/>
              </a:lnSpc>
              <a:spcBef>
                <a:spcPts val="400"/>
              </a:spcBef>
              <a:spcAft>
                <a:spcPts val="0"/>
              </a:spcAft>
              <a:buSzPts val="1600"/>
              <a:buNone/>
              <a:defRPr sz="1100"/>
            </a:lvl2pPr>
            <a:lvl3pPr indent="-228600" lvl="2" marL="1371600" algn="l">
              <a:lnSpc>
                <a:spcPct val="90000"/>
              </a:lnSpc>
              <a:spcBef>
                <a:spcPts val="400"/>
              </a:spcBef>
              <a:spcAft>
                <a:spcPts val="0"/>
              </a:spcAft>
              <a:buSzPts val="1400"/>
              <a:buNone/>
              <a:defRPr sz="900"/>
            </a:lvl3pPr>
            <a:lvl4pPr indent="-228600" lvl="3" marL="1828800" algn="l">
              <a:lnSpc>
                <a:spcPct val="90000"/>
              </a:lnSpc>
              <a:spcBef>
                <a:spcPts val="400"/>
              </a:spcBef>
              <a:spcAft>
                <a:spcPts val="0"/>
              </a:spcAft>
              <a:buSzPts val="1100"/>
              <a:buNone/>
              <a:defRPr sz="800"/>
            </a:lvl4pPr>
            <a:lvl5pPr indent="-228600" lvl="4" marL="2286000" algn="l">
              <a:lnSpc>
                <a:spcPct val="90000"/>
              </a:lnSpc>
              <a:spcBef>
                <a:spcPts val="400"/>
              </a:spcBef>
              <a:spcAft>
                <a:spcPts val="0"/>
              </a:spcAft>
              <a:buSzPts val="11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1" name="Google Shape;51;p15"/>
          <p:cNvSpPr txBox="1"/>
          <p:nvPr>
            <p:ph idx="10" type="dt"/>
          </p:nvPr>
        </p:nvSpPr>
        <p:spPr>
          <a:xfrm>
            <a:off x="628650" y="4772380"/>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2" name="Google Shape;52;p15"/>
          <p:cNvSpPr txBox="1"/>
          <p:nvPr>
            <p:ph idx="11" type="ftr"/>
          </p:nvPr>
        </p:nvSpPr>
        <p:spPr>
          <a:xfrm>
            <a:off x="3028950" y="4777497"/>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3" name="Google Shape;53;p15"/>
          <p:cNvSpPr txBox="1"/>
          <p:nvPr>
            <p:ph idx="12" type="sldNum"/>
          </p:nvPr>
        </p:nvSpPr>
        <p:spPr>
          <a:xfrm>
            <a:off x="6457950" y="4777497"/>
            <a:ext cx="2057400" cy="273844"/>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vi"/>
              <a:t>‹#›</a:t>
            </a:fld>
            <a:endParaRPr/>
          </a:p>
        </p:txBody>
      </p:sp>
      <p:cxnSp>
        <p:nvCxnSpPr>
          <p:cNvPr id="54" name="Google Shape;54;p15"/>
          <p:cNvCxnSpPr/>
          <p:nvPr/>
        </p:nvCxnSpPr>
        <p:spPr>
          <a:xfrm>
            <a:off x="628650" y="1410867"/>
            <a:ext cx="2950369" cy="0"/>
          </a:xfrm>
          <a:prstGeom prst="straightConnector1">
            <a:avLst/>
          </a:prstGeom>
          <a:noFill/>
          <a:ln cap="flat" cmpd="sng" w="9525">
            <a:solidFill>
              <a:srgbClr val="637D9C"/>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6"/>
          <p:cNvSpPr txBox="1"/>
          <p:nvPr>
            <p:ph type="ctrTitle"/>
          </p:nvPr>
        </p:nvSpPr>
        <p:spPr>
          <a:xfrm>
            <a:off x="1143000" y="1538243"/>
            <a:ext cx="6858000" cy="1094229"/>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1E4E79"/>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16"/>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2700"/>
              <a:buNone/>
              <a:defRPr sz="1800"/>
            </a:lvl1pPr>
            <a:lvl2pPr lvl="1" algn="ctr">
              <a:lnSpc>
                <a:spcPct val="90000"/>
              </a:lnSpc>
              <a:spcBef>
                <a:spcPts val="400"/>
              </a:spcBef>
              <a:spcAft>
                <a:spcPts val="0"/>
              </a:spcAft>
              <a:buSzPts val="2300"/>
              <a:buNone/>
              <a:defRPr sz="1500"/>
            </a:lvl2pPr>
            <a:lvl3pPr lvl="2" algn="ctr">
              <a:lnSpc>
                <a:spcPct val="90000"/>
              </a:lnSpc>
              <a:spcBef>
                <a:spcPts val="400"/>
              </a:spcBef>
              <a:spcAft>
                <a:spcPts val="0"/>
              </a:spcAft>
              <a:buSzPts val="2000"/>
              <a:buNone/>
              <a:defRPr sz="1400"/>
            </a:lvl3pPr>
            <a:lvl4pPr lvl="3" algn="ctr">
              <a:lnSpc>
                <a:spcPct val="90000"/>
              </a:lnSpc>
              <a:spcBef>
                <a:spcPts val="400"/>
              </a:spcBef>
              <a:spcAft>
                <a:spcPts val="0"/>
              </a:spcAft>
              <a:buSzPts val="1800"/>
              <a:buNone/>
              <a:defRPr sz="1200"/>
            </a:lvl4pPr>
            <a:lvl5pPr lvl="4" algn="ctr">
              <a:lnSpc>
                <a:spcPct val="90000"/>
              </a:lnSpc>
              <a:spcBef>
                <a:spcPts val="400"/>
              </a:spcBef>
              <a:spcAft>
                <a:spcPts val="0"/>
              </a:spcAft>
              <a:buSzPts val="18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8" name="Google Shape;58;p16"/>
          <p:cNvSpPr txBox="1"/>
          <p:nvPr/>
        </p:nvSpPr>
        <p:spPr>
          <a:xfrm>
            <a:off x="2903434" y="4492952"/>
            <a:ext cx="3198263"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vi" sz="1200" u="none" cap="none" strike="noStrike">
                <a:solidFill>
                  <a:schemeClr val="accent1"/>
                </a:solidFill>
                <a:latin typeface="Calibri"/>
                <a:ea typeface="Calibri"/>
                <a:cs typeface="Calibri"/>
                <a:sym typeface="Calibri"/>
              </a:rPr>
              <a:t>NATIONAL UNIVERSITY OF HO CHI MINH CITY</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1E4E79"/>
                </a:solidFill>
                <a:latin typeface="Calibri"/>
                <a:ea typeface="Calibri"/>
                <a:cs typeface="Calibri"/>
                <a:sym typeface="Calibri"/>
              </a:rPr>
              <a:t>UNIVERSITY OF TECHNOLOGY</a:t>
            </a:r>
            <a:endParaRPr b="1" i="0" sz="1200" u="none" cap="none" strike="noStrike">
              <a:solidFill>
                <a:srgbClr val="1E4E79"/>
              </a:solidFill>
              <a:latin typeface="Calibri"/>
              <a:ea typeface="Calibri"/>
              <a:cs typeface="Calibri"/>
              <a:sym typeface="Calibri"/>
            </a:endParaRPr>
          </a:p>
        </p:txBody>
      </p:sp>
      <p:sp>
        <p:nvSpPr>
          <p:cNvPr id="59" name="Google Shape;59;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7"/>
          <p:cNvPicPr preferRelativeResize="0"/>
          <p:nvPr/>
        </p:nvPicPr>
        <p:blipFill rotWithShape="1">
          <a:blip r:embed="rId3">
            <a:alphaModFix/>
          </a:blip>
          <a:srcRect b="0" l="0" r="0" t="0"/>
          <a:stretch/>
        </p:blipFill>
        <p:spPr>
          <a:xfrm>
            <a:off x="0" y="128"/>
            <a:ext cx="9144230" cy="5143372"/>
          </a:xfrm>
          <a:prstGeom prst="rect">
            <a:avLst/>
          </a:prstGeom>
          <a:noFill/>
          <a:ln>
            <a:noFill/>
          </a:ln>
        </p:spPr>
      </p:pic>
      <p:sp>
        <p:nvSpPr>
          <p:cNvPr id="62" name="Google Shape;62;p17"/>
          <p:cNvSpPr txBox="1"/>
          <p:nvPr>
            <p:ph type="ctrTitle"/>
          </p:nvPr>
        </p:nvSpPr>
        <p:spPr>
          <a:xfrm>
            <a:off x="1143000" y="1538243"/>
            <a:ext cx="6858000" cy="1094229"/>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7"/>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2700"/>
              <a:buNone/>
              <a:defRPr sz="1800">
                <a:solidFill>
                  <a:schemeClr val="accent4"/>
                </a:solidFill>
              </a:defRPr>
            </a:lvl1pPr>
            <a:lvl2pPr lvl="1" algn="ctr">
              <a:lnSpc>
                <a:spcPct val="90000"/>
              </a:lnSpc>
              <a:spcBef>
                <a:spcPts val="400"/>
              </a:spcBef>
              <a:spcAft>
                <a:spcPts val="0"/>
              </a:spcAft>
              <a:buSzPts val="2300"/>
              <a:buNone/>
              <a:defRPr sz="1500"/>
            </a:lvl2pPr>
            <a:lvl3pPr lvl="2" algn="ctr">
              <a:lnSpc>
                <a:spcPct val="90000"/>
              </a:lnSpc>
              <a:spcBef>
                <a:spcPts val="400"/>
              </a:spcBef>
              <a:spcAft>
                <a:spcPts val="0"/>
              </a:spcAft>
              <a:buSzPts val="2000"/>
              <a:buNone/>
              <a:defRPr sz="1400"/>
            </a:lvl3pPr>
            <a:lvl4pPr lvl="3" algn="ctr">
              <a:lnSpc>
                <a:spcPct val="90000"/>
              </a:lnSpc>
              <a:spcBef>
                <a:spcPts val="400"/>
              </a:spcBef>
              <a:spcAft>
                <a:spcPts val="0"/>
              </a:spcAft>
              <a:buSzPts val="1800"/>
              <a:buNone/>
              <a:defRPr sz="1200"/>
            </a:lvl4pPr>
            <a:lvl5pPr lvl="4" algn="ctr">
              <a:lnSpc>
                <a:spcPct val="90000"/>
              </a:lnSpc>
              <a:spcBef>
                <a:spcPts val="400"/>
              </a:spcBef>
              <a:spcAft>
                <a:spcPts val="0"/>
              </a:spcAft>
              <a:buSzPts val="18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4" name="Google Shape;64;p17"/>
          <p:cNvSpPr txBox="1"/>
          <p:nvPr/>
        </p:nvSpPr>
        <p:spPr>
          <a:xfrm>
            <a:off x="2903434" y="4492952"/>
            <a:ext cx="3198263"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vi" sz="1200" u="none" cap="none" strike="noStrike">
                <a:solidFill>
                  <a:schemeClr val="accent1"/>
                </a:solidFill>
                <a:latin typeface="Calibri"/>
                <a:ea typeface="Calibri"/>
                <a:cs typeface="Calibri"/>
                <a:sym typeface="Calibri"/>
              </a:rPr>
              <a:t>ĐẠI HỌC QUỐC GIA THÀNH PHỐ HỒ CHÍ MINH</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chemeClr val="lt1"/>
                </a:solidFill>
                <a:latin typeface="Calibri"/>
                <a:ea typeface="Calibri"/>
                <a:cs typeface="Calibri"/>
                <a:sym typeface="Calibri"/>
              </a:rPr>
              <a:t>TRƯỜNG ĐẠI HỌC BÁCH KHOA</a:t>
            </a:r>
            <a:endParaRPr b="1" i="0" sz="1200" u="none" cap="none" strike="noStrike">
              <a:solidFill>
                <a:schemeClr val="lt1"/>
              </a:solidFill>
              <a:latin typeface="Calibri"/>
              <a:ea typeface="Calibri"/>
              <a:cs typeface="Calibri"/>
              <a:sym typeface="Calibri"/>
            </a:endParaRPr>
          </a:p>
        </p:txBody>
      </p:sp>
      <p:sp>
        <p:nvSpPr>
          <p:cNvPr id="65" name="Google Shape;6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8"/>
          <p:cNvSpPr txBox="1"/>
          <p:nvPr>
            <p:ph type="title"/>
          </p:nvPr>
        </p:nvSpPr>
        <p:spPr>
          <a:xfrm>
            <a:off x="628650" y="18111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1E4E79"/>
              </a:buClr>
              <a:buSzPts val="3300"/>
              <a:buFont typeface="Calibri"/>
              <a:buNone/>
              <a:defRPr b="1" i="0" sz="3300" u="none" cap="none" strike="noStrike">
                <a:solidFill>
                  <a:srgbClr val="1E4E7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628650" y="1339522"/>
            <a:ext cx="7886700" cy="3263504"/>
          </a:xfrm>
          <a:prstGeom prst="rect">
            <a:avLst/>
          </a:prstGeom>
          <a:noFill/>
          <a:ln>
            <a:noFill/>
          </a:ln>
        </p:spPr>
        <p:txBody>
          <a:bodyPr anchorCtr="0" anchor="t" bIns="34275" lIns="68575" spcFirstLastPara="1" rIns="68575" wrap="square" tIns="34275">
            <a:normAutofit/>
          </a:bodyPr>
          <a:lstStyle>
            <a:lvl1pPr indent="-431800" lvl="0" marL="457200" marR="0" rtl="0" algn="l">
              <a:lnSpc>
                <a:spcPct val="90000"/>
              </a:lnSpc>
              <a:spcBef>
                <a:spcPts val="800"/>
              </a:spcBef>
              <a:spcAft>
                <a:spcPts val="0"/>
              </a:spcAft>
              <a:buClr>
                <a:srgbClr val="1E4E79"/>
              </a:buClr>
              <a:buSzPts val="3200"/>
              <a:buFont typeface="Calibri"/>
              <a:buChar char="•"/>
              <a:defRPr b="0" i="0" sz="2100" u="none" cap="none" strike="noStrike">
                <a:solidFill>
                  <a:schemeClr val="dk1"/>
                </a:solidFill>
                <a:latin typeface="Calibri"/>
                <a:ea typeface="Calibri"/>
                <a:cs typeface="Calibri"/>
                <a:sym typeface="Calibri"/>
              </a:defRPr>
            </a:lvl1pPr>
            <a:lvl2pPr indent="-400050" lvl="1" marL="914400" marR="0" rtl="0" algn="l">
              <a:lnSpc>
                <a:spcPct val="90000"/>
              </a:lnSpc>
              <a:spcBef>
                <a:spcPts val="400"/>
              </a:spcBef>
              <a:spcAft>
                <a:spcPts val="0"/>
              </a:spcAft>
              <a:buClr>
                <a:srgbClr val="2E75B5"/>
              </a:buClr>
              <a:buSzPts val="2700"/>
              <a:buFont typeface="Calibri"/>
              <a:buChar char="•"/>
              <a:defRPr b="0" i="0" sz="1800" u="none" cap="none" strike="noStrike">
                <a:solidFill>
                  <a:schemeClr val="dk1"/>
                </a:solidFill>
                <a:latin typeface="Calibri"/>
                <a:ea typeface="Calibri"/>
                <a:cs typeface="Calibri"/>
                <a:sym typeface="Calibri"/>
              </a:defRPr>
            </a:lvl2pPr>
            <a:lvl3pPr indent="-374650" lvl="2" marL="1371600" marR="0" rtl="0" algn="l">
              <a:lnSpc>
                <a:spcPct val="90000"/>
              </a:lnSpc>
              <a:spcBef>
                <a:spcPts val="400"/>
              </a:spcBef>
              <a:spcAft>
                <a:spcPts val="0"/>
              </a:spcAft>
              <a:buClr>
                <a:srgbClr val="9CC2E5"/>
              </a:buClr>
              <a:buSzPts val="2300"/>
              <a:buFont typeface="Calibri"/>
              <a:buChar char="•"/>
              <a:defRPr b="0" i="0" sz="1500" u="none" cap="none" strike="noStrike">
                <a:solidFill>
                  <a:schemeClr val="dk1"/>
                </a:solidFill>
                <a:latin typeface="Calibri"/>
                <a:ea typeface="Calibri"/>
                <a:cs typeface="Calibri"/>
                <a:sym typeface="Calibri"/>
              </a:defRPr>
            </a:lvl3pPr>
            <a:lvl4pPr indent="-355600" lvl="3" marL="1828800" marR="0" rtl="0" algn="l">
              <a:lnSpc>
                <a:spcPct val="90000"/>
              </a:lnSpc>
              <a:spcBef>
                <a:spcPts val="400"/>
              </a:spcBef>
              <a:spcAft>
                <a:spcPts val="0"/>
              </a:spcAft>
              <a:buClr>
                <a:srgbClr val="BBD6EE"/>
              </a:buClr>
              <a:buSzPts val="2000"/>
              <a:buFont typeface="Calibri"/>
              <a:buChar char="•"/>
              <a:defRPr b="0" i="0" sz="1400" u="none" cap="none" strike="noStrike">
                <a:solidFill>
                  <a:schemeClr val="dk1"/>
                </a:solidFill>
                <a:latin typeface="Calibri"/>
                <a:ea typeface="Calibri"/>
                <a:cs typeface="Calibri"/>
                <a:sym typeface="Calibri"/>
              </a:defRPr>
            </a:lvl4pPr>
            <a:lvl5pPr indent="-355600" lvl="4" marL="2286000" marR="0" rtl="0" algn="l">
              <a:lnSpc>
                <a:spcPct val="90000"/>
              </a:lnSpc>
              <a:spcBef>
                <a:spcPts val="400"/>
              </a:spcBef>
              <a:spcAft>
                <a:spcPts val="0"/>
              </a:spcAft>
              <a:buClr>
                <a:schemeClr val="accent1"/>
              </a:buClr>
              <a:buSzPts val="2000"/>
              <a:buFont typeface="Calibri"/>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8"/>
          <p:cNvSpPr/>
          <p:nvPr/>
        </p:nvSpPr>
        <p:spPr>
          <a:xfrm>
            <a:off x="989" y="0"/>
            <a:ext cx="9142021" cy="5143500"/>
          </a:xfrm>
          <a:prstGeom prst="rect">
            <a:avLst/>
          </a:prstGeom>
          <a:gradFill>
            <a:gsLst>
              <a:gs pos="0">
                <a:srgbClr val="F6F9FC">
                  <a:alpha val="0"/>
                </a:srgbClr>
              </a:gs>
              <a:gs pos="38000">
                <a:srgbClr val="FFFFFF">
                  <a:alpha val="13725"/>
                </a:srgbClr>
              </a:gs>
              <a:gs pos="84000">
                <a:srgbClr val="E7E6E6">
                  <a:alpha val="28627"/>
                </a:srgbClr>
              </a:gs>
              <a:gs pos="100000">
                <a:schemeClr val="lt2"/>
              </a:gs>
            </a:gsLst>
            <a:path path="circle">
              <a:fillToRect b="50%" l="50%" r="50%" t="50%"/>
            </a:path>
            <a:tileRect/>
          </a:gra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 name="Google Shape;9;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8C497XaiS9U" TargetMode="Externa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
          <p:cNvSpPr txBox="1"/>
          <p:nvPr>
            <p:ph type="ctrTitle"/>
          </p:nvPr>
        </p:nvSpPr>
        <p:spPr>
          <a:xfrm>
            <a:off x="1143000" y="1353468"/>
            <a:ext cx="6858000" cy="10941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1E4E79"/>
              </a:buClr>
              <a:buSzPct val="100000"/>
              <a:buFont typeface="Calibri"/>
              <a:buNone/>
            </a:pPr>
            <a:r>
              <a:rPr lang="vi"/>
              <a:t>Apache Kafka &amp; Apache Spark</a:t>
            </a:r>
            <a:endParaRPr/>
          </a:p>
        </p:txBody>
      </p:sp>
      <p:sp>
        <p:nvSpPr>
          <p:cNvPr id="143" name="Google Shape;143;p1"/>
          <p:cNvSpPr txBox="1"/>
          <p:nvPr>
            <p:ph idx="1" type="subTitle"/>
          </p:nvPr>
        </p:nvSpPr>
        <p:spPr>
          <a:xfrm>
            <a:off x="1143000" y="2954400"/>
            <a:ext cx="3472200" cy="1656300"/>
          </a:xfrm>
          <a:prstGeom prst="rect">
            <a:avLst/>
          </a:prstGeom>
          <a:noFill/>
          <a:ln>
            <a:noFill/>
          </a:ln>
        </p:spPr>
        <p:txBody>
          <a:bodyPr anchorCtr="0" anchor="t" bIns="34275" lIns="68575" spcFirstLastPara="1" rIns="68575" wrap="square" tIns="34275">
            <a:normAutofit/>
          </a:bodyPr>
          <a:lstStyle/>
          <a:p>
            <a:pPr indent="0" lvl="0" marL="0" rtl="0" algn="just">
              <a:lnSpc>
                <a:spcPct val="115000"/>
              </a:lnSpc>
              <a:spcBef>
                <a:spcPts val="0"/>
              </a:spcBef>
              <a:spcAft>
                <a:spcPts val="0"/>
              </a:spcAft>
              <a:buSzPts val="2700"/>
              <a:buNone/>
            </a:pPr>
            <a:r>
              <a:rPr b="1" lang="vi"/>
              <a:t>Students:</a:t>
            </a:r>
            <a:endParaRPr b="1"/>
          </a:p>
          <a:p>
            <a:pPr indent="457200" lvl="0" marL="0" rtl="0" algn="just">
              <a:lnSpc>
                <a:spcPct val="115000"/>
              </a:lnSpc>
              <a:spcBef>
                <a:spcPts val="0"/>
              </a:spcBef>
              <a:spcAft>
                <a:spcPts val="0"/>
              </a:spcAft>
              <a:buSzPts val="2700"/>
              <a:buNone/>
            </a:pPr>
            <a:r>
              <a:rPr lang="vi"/>
              <a:t>Trần Tuấn Kiệt</a:t>
            </a:r>
            <a:endParaRPr/>
          </a:p>
          <a:p>
            <a:pPr indent="457200" lvl="0" marL="0" rtl="0" algn="just">
              <a:lnSpc>
                <a:spcPct val="115000"/>
              </a:lnSpc>
              <a:spcBef>
                <a:spcPts val="0"/>
              </a:spcBef>
              <a:spcAft>
                <a:spcPts val="0"/>
              </a:spcAft>
              <a:buSzPts val="2700"/>
              <a:buNone/>
            </a:pPr>
            <a:r>
              <a:rPr lang="vi"/>
              <a:t>Phạm Duy Tường Phước</a:t>
            </a:r>
            <a:endParaRPr/>
          </a:p>
          <a:p>
            <a:pPr indent="0" lvl="0" marL="457200" rtl="0" algn="just">
              <a:lnSpc>
                <a:spcPct val="115000"/>
              </a:lnSpc>
              <a:spcBef>
                <a:spcPts val="0"/>
              </a:spcBef>
              <a:spcAft>
                <a:spcPts val="0"/>
              </a:spcAft>
              <a:buSzPts val="2700"/>
              <a:buNone/>
            </a:pPr>
            <a:r>
              <a:rPr lang="vi"/>
              <a:t>Phan Hồng Quân</a:t>
            </a:r>
            <a:endParaRPr/>
          </a:p>
        </p:txBody>
      </p:sp>
      <p:pic>
        <p:nvPicPr>
          <p:cNvPr id="144" name="Google Shape;144;p1"/>
          <p:cNvPicPr preferRelativeResize="0"/>
          <p:nvPr/>
        </p:nvPicPr>
        <p:blipFill rotWithShape="1">
          <a:blip r:embed="rId3">
            <a:alphaModFix/>
          </a:blip>
          <a:srcRect b="0" l="0" r="0" t="0"/>
          <a:stretch/>
        </p:blipFill>
        <p:spPr>
          <a:xfrm>
            <a:off x="4783448" y="166398"/>
            <a:ext cx="760916" cy="691806"/>
          </a:xfrm>
          <a:prstGeom prst="rect">
            <a:avLst/>
          </a:prstGeom>
          <a:noFill/>
          <a:ln>
            <a:noFill/>
          </a:ln>
        </p:spPr>
      </p:pic>
      <p:pic>
        <p:nvPicPr>
          <p:cNvPr id="145" name="Google Shape;145;p1"/>
          <p:cNvPicPr preferRelativeResize="0"/>
          <p:nvPr/>
        </p:nvPicPr>
        <p:blipFill rotWithShape="1">
          <a:blip r:embed="rId4">
            <a:alphaModFix/>
          </a:blip>
          <a:srcRect b="0" l="0" r="0" t="0"/>
          <a:stretch/>
        </p:blipFill>
        <p:spPr>
          <a:xfrm>
            <a:off x="3184562" y="275912"/>
            <a:ext cx="1430753" cy="507860"/>
          </a:xfrm>
          <a:prstGeom prst="rect">
            <a:avLst/>
          </a:prstGeom>
          <a:noFill/>
          <a:ln>
            <a:noFill/>
          </a:ln>
        </p:spPr>
      </p:pic>
      <p:sp>
        <p:nvSpPr>
          <p:cNvPr id="146" name="Google Shape;14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t>‹#›</a:t>
            </a:fld>
            <a:endParaRPr/>
          </a:p>
        </p:txBody>
      </p:sp>
      <p:sp>
        <p:nvSpPr>
          <p:cNvPr id="147" name="Google Shape;147;p1"/>
          <p:cNvSpPr txBox="1"/>
          <p:nvPr>
            <p:ph idx="1" type="subTitle"/>
          </p:nvPr>
        </p:nvSpPr>
        <p:spPr>
          <a:xfrm>
            <a:off x="1948200" y="1353475"/>
            <a:ext cx="5247600" cy="507900"/>
          </a:xfrm>
          <a:prstGeom prst="rect">
            <a:avLst/>
          </a:prstGeom>
          <a:noFill/>
          <a:ln>
            <a:noFill/>
          </a:ln>
        </p:spPr>
        <p:txBody>
          <a:bodyPr anchorCtr="0" anchor="t" bIns="34275" lIns="68575" spcFirstLastPara="1" rIns="68575" wrap="square" tIns="34275">
            <a:normAutofit/>
          </a:bodyPr>
          <a:lstStyle/>
          <a:p>
            <a:pPr indent="0" lvl="0" marL="0" rtl="0" algn="just">
              <a:lnSpc>
                <a:spcPct val="115000"/>
              </a:lnSpc>
              <a:spcBef>
                <a:spcPts val="0"/>
              </a:spcBef>
              <a:spcAft>
                <a:spcPts val="0"/>
              </a:spcAft>
              <a:buSzPts val="2700"/>
              <a:buNone/>
            </a:pPr>
            <a:r>
              <a:rPr b="1" lang="vi"/>
              <a:t>Programming Integration Project - Data Engineering</a:t>
            </a:r>
            <a:endParaRPr/>
          </a:p>
        </p:txBody>
      </p:sp>
      <p:sp>
        <p:nvSpPr>
          <p:cNvPr id="148" name="Google Shape;148;p1"/>
          <p:cNvSpPr txBox="1"/>
          <p:nvPr/>
        </p:nvSpPr>
        <p:spPr>
          <a:xfrm>
            <a:off x="4862300" y="2861925"/>
            <a:ext cx="3000000" cy="141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vi" sz="1800">
                <a:solidFill>
                  <a:schemeClr val="dk1"/>
                </a:solidFill>
                <a:latin typeface="Calibri"/>
                <a:ea typeface="Calibri"/>
                <a:cs typeface="Calibri"/>
                <a:sym typeface="Calibri"/>
              </a:rPr>
              <a:t>Instructors:</a:t>
            </a:r>
            <a:endParaRPr b="1" sz="18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b="1" lang="vi" sz="1800">
                <a:solidFill>
                  <a:schemeClr val="dk1"/>
                </a:solidFill>
                <a:latin typeface="Calibri"/>
                <a:ea typeface="Calibri"/>
                <a:cs typeface="Calibri"/>
                <a:sym typeface="Calibri"/>
              </a:rPr>
              <a:t>	</a:t>
            </a:r>
            <a:r>
              <a:rPr lang="vi" sz="1800">
                <a:solidFill>
                  <a:schemeClr val="dk1"/>
                </a:solidFill>
                <a:latin typeface="Calibri"/>
                <a:ea typeface="Calibri"/>
                <a:cs typeface="Calibri"/>
                <a:sym typeface="Calibri"/>
              </a:rPr>
              <a:t>Assoc.Prof. Thoại Nam</a:t>
            </a:r>
            <a:endParaRPr sz="18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vi" sz="1800">
                <a:solidFill>
                  <a:schemeClr val="dk1"/>
                </a:solidFill>
                <a:latin typeface="Calibri"/>
                <a:ea typeface="Calibri"/>
                <a:cs typeface="Calibri"/>
                <a:sym typeface="Calibri"/>
              </a:rPr>
              <a:t>	La Quốc Nhựt Huân</a:t>
            </a:r>
            <a:endParaRPr sz="18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vi" sz="1800">
                <a:solidFill>
                  <a:schemeClr val="dk1"/>
                </a:solidFill>
                <a:latin typeface="Calibri"/>
                <a:ea typeface="Calibri"/>
                <a:cs typeface="Calibri"/>
                <a:sym typeface="Calibri"/>
              </a:rPr>
              <a:t>	Đinh Phúc Hưng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228feffe35_4_56"/>
          <p:cNvSpPr txBox="1"/>
          <p:nvPr>
            <p:ph type="title"/>
          </p:nvPr>
        </p:nvSpPr>
        <p:spPr>
          <a:xfrm>
            <a:off x="628650" y="167531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Kafka Streams API</a:t>
            </a:r>
            <a:endParaRPr/>
          </a:p>
        </p:txBody>
      </p:sp>
      <p:sp>
        <p:nvSpPr>
          <p:cNvPr id="205" name="Google Shape;205;g3228feffe35_4_56"/>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228feffe35_4_49"/>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pic>
        <p:nvPicPr>
          <p:cNvPr id="211" name="Google Shape;211;g3228feffe35_4_49"/>
          <p:cNvPicPr preferRelativeResize="0"/>
          <p:nvPr/>
        </p:nvPicPr>
        <p:blipFill>
          <a:blip r:embed="rId3">
            <a:alphaModFix/>
          </a:blip>
          <a:stretch>
            <a:fillRect/>
          </a:stretch>
        </p:blipFill>
        <p:spPr>
          <a:xfrm>
            <a:off x="1607663" y="152400"/>
            <a:ext cx="5928667"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228feffe35_4_61"/>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pic>
        <p:nvPicPr>
          <p:cNvPr id="217" name="Google Shape;217;g3228feffe35_4_61"/>
          <p:cNvPicPr preferRelativeResize="0"/>
          <p:nvPr/>
        </p:nvPicPr>
        <p:blipFill>
          <a:blip r:embed="rId3">
            <a:alphaModFix/>
          </a:blip>
          <a:stretch>
            <a:fillRect/>
          </a:stretch>
        </p:blipFill>
        <p:spPr>
          <a:xfrm>
            <a:off x="1846350" y="447387"/>
            <a:ext cx="5451301" cy="424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228feffe35_4_68"/>
          <p:cNvSpPr txBox="1"/>
          <p:nvPr>
            <p:ph type="title"/>
          </p:nvPr>
        </p:nvSpPr>
        <p:spPr>
          <a:xfrm>
            <a:off x="628650" y="167531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KStream &amp; Its ETL Functions</a:t>
            </a:r>
            <a:endParaRPr/>
          </a:p>
        </p:txBody>
      </p:sp>
      <p:sp>
        <p:nvSpPr>
          <p:cNvPr id="223" name="Google Shape;223;g3228feffe35_4_68"/>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sp>
        <p:nvSpPr>
          <p:cNvPr id="224" name="Google Shape;224;g3228feffe35_4_68"/>
          <p:cNvSpPr txBox="1"/>
          <p:nvPr>
            <p:ph idx="1" type="body"/>
          </p:nvPr>
        </p:nvSpPr>
        <p:spPr>
          <a:xfrm>
            <a:off x="628650" y="2883093"/>
            <a:ext cx="7886700" cy="11250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vi"/>
              <a:t>KStream is an abstraction of a record stream of KeyValue pairs, i.e., each record is an independent entity/event in the real world.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22a55173cd_0_17"/>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sp>
        <p:nvSpPr>
          <p:cNvPr id="230" name="Google Shape;230;g322a55173cd_0_17"/>
          <p:cNvSpPr txBox="1"/>
          <p:nvPr>
            <p:ph type="title"/>
          </p:nvPr>
        </p:nvSpPr>
        <p:spPr>
          <a:xfrm>
            <a:off x="152400" y="-271939"/>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KStream Constructor</a:t>
            </a:r>
            <a:endParaRPr/>
          </a:p>
        </p:txBody>
      </p:sp>
      <p:pic>
        <p:nvPicPr>
          <p:cNvPr id="231" name="Google Shape;231;g322a55173cd_0_17"/>
          <p:cNvPicPr preferRelativeResize="0"/>
          <p:nvPr/>
        </p:nvPicPr>
        <p:blipFill>
          <a:blip r:embed="rId3">
            <a:alphaModFix/>
          </a:blip>
          <a:stretch>
            <a:fillRect/>
          </a:stretch>
        </p:blipFill>
        <p:spPr>
          <a:xfrm>
            <a:off x="152400" y="1097874"/>
            <a:ext cx="8839200" cy="36796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22a55173cd_0_25"/>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sp>
        <p:nvSpPr>
          <p:cNvPr id="237" name="Google Shape;237;g322a55173cd_0_25"/>
          <p:cNvSpPr txBox="1"/>
          <p:nvPr>
            <p:ph type="title"/>
          </p:nvPr>
        </p:nvSpPr>
        <p:spPr>
          <a:xfrm>
            <a:off x="152400" y="-271939"/>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KStream Constructor</a:t>
            </a:r>
            <a:endParaRPr/>
          </a:p>
        </p:txBody>
      </p:sp>
      <p:pic>
        <p:nvPicPr>
          <p:cNvPr id="238" name="Google Shape;238;g322a55173cd_0_25"/>
          <p:cNvPicPr preferRelativeResize="0"/>
          <p:nvPr/>
        </p:nvPicPr>
        <p:blipFill>
          <a:blip r:embed="rId3">
            <a:alphaModFix/>
          </a:blip>
          <a:stretch>
            <a:fillRect/>
          </a:stretch>
        </p:blipFill>
        <p:spPr>
          <a:xfrm>
            <a:off x="200025" y="1657361"/>
            <a:ext cx="8743950" cy="182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22a55173cd_0_0"/>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pic>
        <p:nvPicPr>
          <p:cNvPr id="244" name="Google Shape;244;g322a55173cd_0_0"/>
          <p:cNvPicPr preferRelativeResize="0"/>
          <p:nvPr/>
        </p:nvPicPr>
        <p:blipFill rotWithShape="1">
          <a:blip r:embed="rId3">
            <a:alphaModFix/>
          </a:blip>
          <a:srcRect b="0" l="29617" r="0" t="0"/>
          <a:stretch/>
        </p:blipFill>
        <p:spPr>
          <a:xfrm>
            <a:off x="366775" y="1572563"/>
            <a:ext cx="8410449" cy="1998375"/>
          </a:xfrm>
          <a:prstGeom prst="rect">
            <a:avLst/>
          </a:prstGeom>
          <a:noFill/>
          <a:ln>
            <a:noFill/>
          </a:ln>
        </p:spPr>
      </p:pic>
      <p:sp>
        <p:nvSpPr>
          <p:cNvPr id="245" name="Google Shape;245;g322a55173cd_0_0"/>
          <p:cNvSpPr txBox="1"/>
          <p:nvPr>
            <p:ph type="title"/>
          </p:nvPr>
        </p:nvSpPr>
        <p:spPr>
          <a:xfrm>
            <a:off x="366775" y="14436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Extract Functions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228feffe35_4_88"/>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pic>
        <p:nvPicPr>
          <p:cNvPr id="251" name="Google Shape;251;g3228feffe35_4_88"/>
          <p:cNvPicPr preferRelativeResize="0"/>
          <p:nvPr/>
        </p:nvPicPr>
        <p:blipFill rotWithShape="1">
          <a:blip r:embed="rId3">
            <a:alphaModFix/>
          </a:blip>
          <a:srcRect b="86293" l="29617" r="0" t="0"/>
          <a:stretch/>
        </p:blipFill>
        <p:spPr>
          <a:xfrm>
            <a:off x="366775" y="1572564"/>
            <a:ext cx="8410449" cy="273900"/>
          </a:xfrm>
          <a:prstGeom prst="rect">
            <a:avLst/>
          </a:prstGeom>
          <a:noFill/>
          <a:ln>
            <a:noFill/>
          </a:ln>
        </p:spPr>
      </p:pic>
      <p:sp>
        <p:nvSpPr>
          <p:cNvPr id="252" name="Google Shape;252;g3228feffe35_4_88"/>
          <p:cNvSpPr txBox="1"/>
          <p:nvPr>
            <p:ph type="title"/>
          </p:nvPr>
        </p:nvSpPr>
        <p:spPr>
          <a:xfrm>
            <a:off x="366775" y="14436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Transform Functions</a:t>
            </a:r>
            <a:endParaRPr/>
          </a:p>
        </p:txBody>
      </p:sp>
      <p:pic>
        <p:nvPicPr>
          <p:cNvPr id="253" name="Google Shape;253;g3228feffe35_4_88"/>
          <p:cNvPicPr preferRelativeResize="0"/>
          <p:nvPr/>
        </p:nvPicPr>
        <p:blipFill>
          <a:blip r:embed="rId4">
            <a:alphaModFix/>
          </a:blip>
          <a:stretch>
            <a:fillRect/>
          </a:stretch>
        </p:blipFill>
        <p:spPr>
          <a:xfrm>
            <a:off x="366775" y="1846481"/>
            <a:ext cx="8410451" cy="15960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228feffe35_4_96"/>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pic>
        <p:nvPicPr>
          <p:cNvPr id="259" name="Google Shape;259;g3228feffe35_4_96"/>
          <p:cNvPicPr preferRelativeResize="0"/>
          <p:nvPr/>
        </p:nvPicPr>
        <p:blipFill rotWithShape="1">
          <a:blip r:embed="rId3">
            <a:alphaModFix/>
          </a:blip>
          <a:srcRect b="86293" l="29617" r="0" t="0"/>
          <a:stretch/>
        </p:blipFill>
        <p:spPr>
          <a:xfrm>
            <a:off x="366775" y="1572564"/>
            <a:ext cx="8410449" cy="273900"/>
          </a:xfrm>
          <a:prstGeom prst="rect">
            <a:avLst/>
          </a:prstGeom>
          <a:noFill/>
          <a:ln>
            <a:noFill/>
          </a:ln>
        </p:spPr>
      </p:pic>
      <p:sp>
        <p:nvSpPr>
          <p:cNvPr id="260" name="Google Shape;260;g3228feffe35_4_96"/>
          <p:cNvSpPr txBox="1"/>
          <p:nvPr>
            <p:ph type="title"/>
          </p:nvPr>
        </p:nvSpPr>
        <p:spPr>
          <a:xfrm>
            <a:off x="366775" y="14436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Transform Functions</a:t>
            </a:r>
            <a:endParaRPr/>
          </a:p>
        </p:txBody>
      </p:sp>
      <p:pic>
        <p:nvPicPr>
          <p:cNvPr id="261" name="Google Shape;261;g3228feffe35_4_96"/>
          <p:cNvPicPr preferRelativeResize="0"/>
          <p:nvPr/>
        </p:nvPicPr>
        <p:blipFill>
          <a:blip r:embed="rId4">
            <a:alphaModFix/>
          </a:blip>
          <a:stretch>
            <a:fillRect/>
          </a:stretch>
        </p:blipFill>
        <p:spPr>
          <a:xfrm>
            <a:off x="366775" y="1846474"/>
            <a:ext cx="8410451" cy="13070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228feffe35_4_104"/>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pic>
        <p:nvPicPr>
          <p:cNvPr id="267" name="Google Shape;267;g3228feffe35_4_104"/>
          <p:cNvPicPr preferRelativeResize="0"/>
          <p:nvPr/>
        </p:nvPicPr>
        <p:blipFill rotWithShape="1">
          <a:blip r:embed="rId3">
            <a:alphaModFix/>
          </a:blip>
          <a:srcRect b="86293" l="29617" r="0" t="0"/>
          <a:stretch/>
        </p:blipFill>
        <p:spPr>
          <a:xfrm>
            <a:off x="366775" y="1572564"/>
            <a:ext cx="8410449" cy="273900"/>
          </a:xfrm>
          <a:prstGeom prst="rect">
            <a:avLst/>
          </a:prstGeom>
          <a:noFill/>
          <a:ln>
            <a:noFill/>
          </a:ln>
        </p:spPr>
      </p:pic>
      <p:sp>
        <p:nvSpPr>
          <p:cNvPr id="268" name="Google Shape;268;g3228feffe35_4_104"/>
          <p:cNvSpPr txBox="1"/>
          <p:nvPr>
            <p:ph type="title"/>
          </p:nvPr>
        </p:nvSpPr>
        <p:spPr>
          <a:xfrm>
            <a:off x="366775" y="14436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Transform Functions</a:t>
            </a:r>
            <a:endParaRPr/>
          </a:p>
        </p:txBody>
      </p:sp>
      <p:pic>
        <p:nvPicPr>
          <p:cNvPr id="269" name="Google Shape;269;g3228feffe35_4_104"/>
          <p:cNvPicPr preferRelativeResize="0"/>
          <p:nvPr/>
        </p:nvPicPr>
        <p:blipFill>
          <a:blip r:embed="rId4">
            <a:alphaModFix/>
          </a:blip>
          <a:stretch>
            <a:fillRect/>
          </a:stretch>
        </p:blipFill>
        <p:spPr>
          <a:xfrm>
            <a:off x="366775" y="1846476"/>
            <a:ext cx="8410451" cy="280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4"/>
          <p:cNvSpPr txBox="1"/>
          <p:nvPr>
            <p:ph type="title"/>
          </p:nvPr>
        </p:nvSpPr>
        <p:spPr>
          <a:xfrm>
            <a:off x="628650" y="444883"/>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E4E79"/>
              </a:buClr>
              <a:buSzPts val="3300"/>
              <a:buFont typeface="Calibri"/>
              <a:buNone/>
            </a:pPr>
            <a:r>
              <a:rPr lang="vi"/>
              <a:t>TABLE OF CONTENTS</a:t>
            </a:r>
            <a:endParaRPr/>
          </a:p>
        </p:txBody>
      </p:sp>
      <p:sp>
        <p:nvSpPr>
          <p:cNvPr id="154" name="Google Shape;154;p4"/>
          <p:cNvSpPr txBox="1"/>
          <p:nvPr/>
        </p:nvSpPr>
        <p:spPr>
          <a:xfrm>
            <a:off x="1748575" y="1969375"/>
            <a:ext cx="4865400" cy="1531500"/>
          </a:xfrm>
          <a:prstGeom prst="rect">
            <a:avLst/>
          </a:prstGeom>
          <a:noFill/>
          <a:ln>
            <a:noFill/>
          </a:ln>
        </p:spPr>
        <p:txBody>
          <a:bodyPr anchorCtr="0" anchor="t" bIns="91425" lIns="91425" spcFirstLastPara="1" rIns="91425" wrap="square" tIns="91425">
            <a:spAutoFit/>
          </a:bodyPr>
          <a:lstStyle/>
          <a:p>
            <a:pPr indent="-450850" lvl="0" marL="457200" marR="0" rtl="0" algn="just">
              <a:lnSpc>
                <a:spcPct val="150000"/>
              </a:lnSpc>
              <a:spcBef>
                <a:spcPts val="0"/>
              </a:spcBef>
              <a:spcAft>
                <a:spcPts val="0"/>
              </a:spcAft>
              <a:buClr>
                <a:schemeClr val="dk1"/>
              </a:buClr>
              <a:buSzPts val="3500"/>
              <a:buFont typeface="Lora"/>
              <a:buChar char="❖"/>
            </a:pPr>
            <a:r>
              <a:rPr b="0" i="0" lang="vi" sz="3500" u="none" cap="none" strike="noStrike">
                <a:solidFill>
                  <a:schemeClr val="dk1"/>
                </a:solidFill>
                <a:latin typeface="Lora"/>
                <a:ea typeface="Lora"/>
                <a:cs typeface="Lora"/>
                <a:sym typeface="Lora"/>
              </a:rPr>
              <a:t>Apache Kafka</a:t>
            </a:r>
            <a:endParaRPr b="0" i="0" sz="3500" u="none" cap="none" strike="noStrike">
              <a:solidFill>
                <a:schemeClr val="dk1"/>
              </a:solidFill>
              <a:latin typeface="Lora"/>
              <a:ea typeface="Lora"/>
              <a:cs typeface="Lora"/>
              <a:sym typeface="Lora"/>
            </a:endParaRPr>
          </a:p>
          <a:p>
            <a:pPr indent="-450850" lvl="0" marL="457200" marR="0" rtl="0" algn="just">
              <a:lnSpc>
                <a:spcPct val="150000"/>
              </a:lnSpc>
              <a:spcBef>
                <a:spcPts val="0"/>
              </a:spcBef>
              <a:spcAft>
                <a:spcPts val="0"/>
              </a:spcAft>
              <a:buClr>
                <a:schemeClr val="dk1"/>
              </a:buClr>
              <a:buSzPts val="3500"/>
              <a:buFont typeface="Lora"/>
              <a:buChar char="❖"/>
            </a:pPr>
            <a:r>
              <a:rPr b="0" i="0" lang="vi" sz="3500" u="none" cap="none" strike="noStrike">
                <a:solidFill>
                  <a:schemeClr val="dk1"/>
                </a:solidFill>
                <a:latin typeface="Lora"/>
                <a:ea typeface="Lora"/>
                <a:cs typeface="Lora"/>
                <a:sym typeface="Lora"/>
              </a:rPr>
              <a:t>Apache Spark</a:t>
            </a:r>
            <a:endParaRPr b="0" i="0" sz="3500" u="none" cap="none" strike="noStrike">
              <a:solidFill>
                <a:schemeClr val="dk1"/>
              </a:solidFill>
              <a:latin typeface="Lora"/>
              <a:ea typeface="Lora"/>
              <a:cs typeface="Lora"/>
              <a:sym typeface="Lora"/>
            </a:endParaRPr>
          </a:p>
        </p:txBody>
      </p:sp>
      <p:sp>
        <p:nvSpPr>
          <p:cNvPr id="155" name="Google Shape;155;p4"/>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228feffe35_4_125"/>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pic>
        <p:nvPicPr>
          <p:cNvPr id="275" name="Google Shape;275;g3228feffe35_4_125"/>
          <p:cNvPicPr preferRelativeResize="0"/>
          <p:nvPr/>
        </p:nvPicPr>
        <p:blipFill rotWithShape="1">
          <a:blip r:embed="rId3">
            <a:alphaModFix/>
          </a:blip>
          <a:srcRect b="86293" l="29617" r="0" t="0"/>
          <a:stretch/>
        </p:blipFill>
        <p:spPr>
          <a:xfrm>
            <a:off x="366775" y="1572564"/>
            <a:ext cx="8410449" cy="273900"/>
          </a:xfrm>
          <a:prstGeom prst="rect">
            <a:avLst/>
          </a:prstGeom>
          <a:noFill/>
          <a:ln>
            <a:noFill/>
          </a:ln>
        </p:spPr>
      </p:pic>
      <p:sp>
        <p:nvSpPr>
          <p:cNvPr id="276" name="Google Shape;276;g3228feffe35_4_125"/>
          <p:cNvSpPr txBox="1"/>
          <p:nvPr>
            <p:ph type="title"/>
          </p:nvPr>
        </p:nvSpPr>
        <p:spPr>
          <a:xfrm>
            <a:off x="366775" y="14436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Load Functions</a:t>
            </a:r>
            <a:endParaRPr/>
          </a:p>
        </p:txBody>
      </p:sp>
      <p:pic>
        <p:nvPicPr>
          <p:cNvPr id="277" name="Google Shape;277;g3228feffe35_4_125"/>
          <p:cNvPicPr preferRelativeResize="0"/>
          <p:nvPr/>
        </p:nvPicPr>
        <p:blipFill>
          <a:blip r:embed="rId4">
            <a:alphaModFix/>
          </a:blip>
          <a:stretch>
            <a:fillRect/>
          </a:stretch>
        </p:blipFill>
        <p:spPr>
          <a:xfrm>
            <a:off x="366775" y="1846476"/>
            <a:ext cx="8410452" cy="29285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228feffe35_4_120"/>
          <p:cNvSpPr txBox="1"/>
          <p:nvPr>
            <p:ph type="title"/>
          </p:nvPr>
        </p:nvSpPr>
        <p:spPr>
          <a:xfrm>
            <a:off x="628650" y="167531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KStream Custom Aggregation</a:t>
            </a:r>
            <a:endParaRPr/>
          </a:p>
        </p:txBody>
      </p:sp>
      <p:sp>
        <p:nvSpPr>
          <p:cNvPr id="283" name="Google Shape;283;g3228feffe35_4_120"/>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228feffe35_4_112"/>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sp>
        <p:nvSpPr>
          <p:cNvPr id="289" name="Google Shape;289;g3228feffe35_4_112"/>
          <p:cNvSpPr txBox="1"/>
          <p:nvPr>
            <p:ph type="title"/>
          </p:nvPr>
        </p:nvSpPr>
        <p:spPr>
          <a:xfrm>
            <a:off x="366775" y="14436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KGroupedTable aggregate()</a:t>
            </a:r>
            <a:endParaRPr/>
          </a:p>
        </p:txBody>
      </p:sp>
      <p:pic>
        <p:nvPicPr>
          <p:cNvPr id="290" name="Google Shape;290;g3228feffe35_4_112"/>
          <p:cNvPicPr preferRelativeResize="0"/>
          <p:nvPr/>
        </p:nvPicPr>
        <p:blipFill rotWithShape="1">
          <a:blip r:embed="rId3">
            <a:alphaModFix/>
          </a:blip>
          <a:srcRect b="0" l="0" r="0" t="3530"/>
          <a:stretch/>
        </p:blipFill>
        <p:spPr>
          <a:xfrm>
            <a:off x="355638" y="1638412"/>
            <a:ext cx="8432726" cy="1866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228feffe35_4_133"/>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sp>
        <p:nvSpPr>
          <p:cNvPr id="296" name="Google Shape;296;g3228feffe35_4_133"/>
          <p:cNvSpPr txBox="1"/>
          <p:nvPr>
            <p:ph type="title"/>
          </p:nvPr>
        </p:nvSpPr>
        <p:spPr>
          <a:xfrm>
            <a:off x="366775" y="14436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Customize aggregate()</a:t>
            </a:r>
            <a:endParaRPr/>
          </a:p>
        </p:txBody>
      </p:sp>
      <p:pic>
        <p:nvPicPr>
          <p:cNvPr id="297" name="Google Shape;297;g3228feffe35_4_133"/>
          <p:cNvPicPr preferRelativeResize="0"/>
          <p:nvPr/>
        </p:nvPicPr>
        <p:blipFill>
          <a:blip r:embed="rId3">
            <a:alphaModFix/>
          </a:blip>
          <a:stretch>
            <a:fillRect/>
          </a:stretch>
        </p:blipFill>
        <p:spPr>
          <a:xfrm>
            <a:off x="708475" y="1504561"/>
            <a:ext cx="7727042" cy="31205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3228feffe35_4_140"/>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sp>
        <p:nvSpPr>
          <p:cNvPr id="303" name="Google Shape;303;g3228feffe35_4_140"/>
          <p:cNvSpPr txBox="1"/>
          <p:nvPr>
            <p:ph type="title"/>
          </p:nvPr>
        </p:nvSpPr>
        <p:spPr>
          <a:xfrm>
            <a:off x="366775" y="14436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Aggregation with windows</a:t>
            </a:r>
            <a:endParaRPr/>
          </a:p>
        </p:txBody>
      </p:sp>
      <p:pic>
        <p:nvPicPr>
          <p:cNvPr id="304" name="Google Shape;304;g3228feffe35_4_140"/>
          <p:cNvPicPr preferRelativeResize="0"/>
          <p:nvPr/>
        </p:nvPicPr>
        <p:blipFill>
          <a:blip r:embed="rId3">
            <a:alphaModFix/>
          </a:blip>
          <a:stretch>
            <a:fillRect/>
          </a:stretch>
        </p:blipFill>
        <p:spPr>
          <a:xfrm>
            <a:off x="610013" y="1504561"/>
            <a:ext cx="7923963" cy="31205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228feffe35_4_147"/>
          <p:cNvSpPr txBox="1"/>
          <p:nvPr>
            <p:ph type="title"/>
          </p:nvPr>
        </p:nvSpPr>
        <p:spPr>
          <a:xfrm>
            <a:off x="628650" y="167531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Demonstration</a:t>
            </a:r>
            <a:endParaRPr/>
          </a:p>
        </p:txBody>
      </p:sp>
      <p:sp>
        <p:nvSpPr>
          <p:cNvPr id="310" name="Google Shape;310;g3228feffe35_4_147"/>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a4d121ef5f_2_1"/>
          <p:cNvSpPr txBox="1"/>
          <p:nvPr>
            <p:ph type="title"/>
          </p:nvPr>
        </p:nvSpPr>
        <p:spPr>
          <a:xfrm>
            <a:off x="490100" y="1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Scenario</a:t>
            </a:r>
            <a:endParaRPr/>
          </a:p>
        </p:txBody>
      </p:sp>
      <p:sp>
        <p:nvSpPr>
          <p:cNvPr id="316" name="Google Shape;316;g2a4d121ef5f_2_1"/>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sp>
        <p:nvSpPr>
          <p:cNvPr id="317" name="Google Shape;317;g2a4d121ef5f_2_1"/>
          <p:cNvSpPr txBox="1"/>
          <p:nvPr>
            <p:ph idx="1" type="body"/>
          </p:nvPr>
        </p:nvSpPr>
        <p:spPr>
          <a:xfrm>
            <a:off x="559375" y="1207806"/>
            <a:ext cx="7886700" cy="2044800"/>
          </a:xfrm>
          <a:prstGeom prst="rect">
            <a:avLst/>
          </a:prstGeom>
        </p:spPr>
        <p:txBody>
          <a:bodyPr anchorCtr="0" anchor="t" bIns="34275" lIns="68575" spcFirstLastPara="1" rIns="68575" wrap="square" tIns="34275">
            <a:noAutofit/>
          </a:bodyPr>
          <a:lstStyle/>
          <a:p>
            <a:pPr indent="-412750" lvl="0" marL="457200" rtl="0" algn="l">
              <a:lnSpc>
                <a:spcPct val="115000"/>
              </a:lnSpc>
              <a:spcBef>
                <a:spcPts val="800"/>
              </a:spcBef>
              <a:spcAft>
                <a:spcPts val="0"/>
              </a:spcAft>
              <a:buClr>
                <a:schemeClr val="dk1"/>
              </a:buClr>
              <a:buSzPts val="2900"/>
              <a:buChar char="-"/>
            </a:pPr>
            <a:r>
              <a:rPr lang="vi" sz="2000">
                <a:solidFill>
                  <a:schemeClr val="dk1"/>
                </a:solidFill>
              </a:rPr>
              <a:t>Input: A stream of sales records with fields for category, and amount.</a:t>
            </a:r>
            <a:endParaRPr sz="2000">
              <a:solidFill>
                <a:schemeClr val="dk1"/>
              </a:solidFill>
            </a:endParaRPr>
          </a:p>
          <a:p>
            <a:pPr indent="-412750" lvl="0" marL="457200" rtl="0" algn="l">
              <a:lnSpc>
                <a:spcPct val="115000"/>
              </a:lnSpc>
              <a:spcBef>
                <a:spcPts val="0"/>
              </a:spcBef>
              <a:spcAft>
                <a:spcPts val="0"/>
              </a:spcAft>
              <a:buClr>
                <a:schemeClr val="dk1"/>
              </a:buClr>
              <a:buSzPts val="2900"/>
              <a:buChar char="-"/>
            </a:pPr>
            <a:r>
              <a:rPr lang="vi" sz="2000">
                <a:solidFill>
                  <a:schemeClr val="dk1"/>
                </a:solidFill>
              </a:rPr>
              <a:t>Processing: Group records by category and calculate the total sales for each category.</a:t>
            </a:r>
            <a:endParaRPr sz="2000">
              <a:solidFill>
                <a:schemeClr val="dk1"/>
              </a:solidFill>
            </a:endParaRPr>
          </a:p>
          <a:p>
            <a:pPr indent="-412750" lvl="0" marL="457200" rtl="0" algn="l">
              <a:lnSpc>
                <a:spcPct val="115000"/>
              </a:lnSpc>
              <a:spcBef>
                <a:spcPts val="0"/>
              </a:spcBef>
              <a:spcAft>
                <a:spcPts val="0"/>
              </a:spcAft>
              <a:buClr>
                <a:schemeClr val="dk1"/>
              </a:buClr>
              <a:buSzPts val="2900"/>
              <a:buChar char="-"/>
            </a:pPr>
            <a:r>
              <a:rPr lang="vi" sz="2000">
                <a:solidFill>
                  <a:schemeClr val="dk1"/>
                </a:solidFill>
              </a:rPr>
              <a:t>Output: The aggregated results are written to an output topic.</a:t>
            </a:r>
            <a:endParaRPr sz="2000">
              <a:solidFill>
                <a:schemeClr val="dk1"/>
              </a:solidFill>
            </a:endParaRPr>
          </a:p>
        </p:txBody>
      </p:sp>
      <p:pic>
        <p:nvPicPr>
          <p:cNvPr id="318" name="Google Shape;318;g2a4d121ef5f_2_1"/>
          <p:cNvPicPr preferRelativeResize="0"/>
          <p:nvPr/>
        </p:nvPicPr>
        <p:blipFill>
          <a:blip r:embed="rId3">
            <a:alphaModFix/>
          </a:blip>
          <a:stretch>
            <a:fillRect/>
          </a:stretch>
        </p:blipFill>
        <p:spPr>
          <a:xfrm>
            <a:off x="2417227" y="3252599"/>
            <a:ext cx="4309549" cy="1419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3289192b5be_0_0"/>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pic>
        <p:nvPicPr>
          <p:cNvPr id="324" name="Google Shape;324;g3289192b5be_0_0"/>
          <p:cNvPicPr preferRelativeResize="0"/>
          <p:nvPr/>
        </p:nvPicPr>
        <p:blipFill rotWithShape="1">
          <a:blip r:embed="rId3">
            <a:alphaModFix/>
          </a:blip>
          <a:srcRect b="11629" l="0" r="0" t="0"/>
          <a:stretch/>
        </p:blipFill>
        <p:spPr>
          <a:xfrm>
            <a:off x="1410500" y="604576"/>
            <a:ext cx="6323000" cy="3934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2891c1a5c4_0_1"/>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pic>
        <p:nvPicPr>
          <p:cNvPr id="330" name="Google Shape;330;g32891c1a5c4_0_1"/>
          <p:cNvPicPr preferRelativeResize="0"/>
          <p:nvPr/>
        </p:nvPicPr>
        <p:blipFill rotWithShape="1">
          <a:blip r:embed="rId3">
            <a:alphaModFix/>
          </a:blip>
          <a:srcRect b="0" l="0" r="0" t="19413"/>
          <a:stretch/>
        </p:blipFill>
        <p:spPr>
          <a:xfrm>
            <a:off x="390525" y="962651"/>
            <a:ext cx="8362949" cy="3218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2891c1a5c4_0_7"/>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sp>
        <p:nvSpPr>
          <p:cNvPr id="336" name="Google Shape;336;g32891c1a5c4_0_7"/>
          <p:cNvSpPr txBox="1"/>
          <p:nvPr>
            <p:ph type="title"/>
          </p:nvPr>
        </p:nvSpPr>
        <p:spPr>
          <a:xfrm>
            <a:off x="1329000" y="4"/>
            <a:ext cx="6486000" cy="727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vi"/>
              <a:t>Demonstration</a:t>
            </a:r>
            <a:endParaRPr/>
          </a:p>
        </p:txBody>
      </p:sp>
      <p:pic>
        <p:nvPicPr>
          <p:cNvPr id="337" name="Google Shape;337;g32891c1a5c4_0_7" title="Kafka Streams Demonstration">
            <a:hlinkClick r:id="rId3"/>
          </p:cNvPr>
          <p:cNvPicPr preferRelativeResize="0"/>
          <p:nvPr/>
        </p:nvPicPr>
        <p:blipFill>
          <a:blip r:embed="rId4">
            <a:alphaModFix/>
          </a:blip>
          <a:stretch>
            <a:fillRect/>
          </a:stretch>
        </p:blipFill>
        <p:spPr>
          <a:xfrm>
            <a:off x="1013688" y="774394"/>
            <a:ext cx="7116625" cy="400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g3287cebfa7a_2_5"/>
          <p:cNvSpPr txBox="1"/>
          <p:nvPr>
            <p:ph type="title"/>
          </p:nvPr>
        </p:nvSpPr>
        <p:spPr>
          <a:xfrm>
            <a:off x="628650" y="444883"/>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E4E79"/>
              </a:buClr>
              <a:buSzPts val="3300"/>
              <a:buFont typeface="Calibri"/>
              <a:buNone/>
            </a:pPr>
            <a:r>
              <a:rPr lang="vi"/>
              <a:t>APACHE KAFKA</a:t>
            </a:r>
            <a:endParaRPr/>
          </a:p>
        </p:txBody>
      </p:sp>
      <p:sp>
        <p:nvSpPr>
          <p:cNvPr id="161" name="Google Shape;161;g3287cebfa7a_2_5"/>
          <p:cNvSpPr txBox="1"/>
          <p:nvPr/>
        </p:nvSpPr>
        <p:spPr>
          <a:xfrm>
            <a:off x="1249650" y="1629175"/>
            <a:ext cx="6986100" cy="1793100"/>
          </a:xfrm>
          <a:prstGeom prst="rect">
            <a:avLst/>
          </a:prstGeom>
          <a:noFill/>
          <a:ln>
            <a:noFill/>
          </a:ln>
        </p:spPr>
        <p:txBody>
          <a:bodyPr anchorCtr="0" anchor="t" bIns="91425" lIns="91425" spcFirstLastPara="1" rIns="91425" wrap="square" tIns="91425">
            <a:spAutoFit/>
          </a:bodyPr>
          <a:lstStyle/>
          <a:p>
            <a:pPr indent="-349250" lvl="0" marL="457200" marR="0" rtl="0" algn="just">
              <a:lnSpc>
                <a:spcPct val="150000"/>
              </a:lnSpc>
              <a:spcBef>
                <a:spcPts val="0"/>
              </a:spcBef>
              <a:spcAft>
                <a:spcPts val="0"/>
              </a:spcAft>
              <a:buClr>
                <a:schemeClr val="dk1"/>
              </a:buClr>
              <a:buSzPts val="1900"/>
              <a:buFont typeface="Lora"/>
              <a:buAutoNum type="arabicPeriod"/>
            </a:pPr>
            <a:r>
              <a:rPr b="0" i="0" lang="vi" sz="1900" u="none" cap="none" strike="noStrike">
                <a:solidFill>
                  <a:schemeClr val="dk1"/>
                </a:solidFill>
                <a:latin typeface="Lora"/>
                <a:ea typeface="Lora"/>
                <a:cs typeface="Lora"/>
                <a:sym typeface="Lora"/>
              </a:rPr>
              <a:t>Introduction to A</a:t>
            </a:r>
            <a:r>
              <a:rPr lang="vi" sz="1900">
                <a:solidFill>
                  <a:schemeClr val="dk1"/>
                </a:solidFill>
                <a:latin typeface="Lora"/>
                <a:ea typeface="Lora"/>
                <a:cs typeface="Lora"/>
                <a:sym typeface="Lora"/>
              </a:rPr>
              <a:t>pache Kafka and Kafka Streams</a:t>
            </a:r>
            <a:endParaRPr b="0" i="0" sz="1900" u="none" cap="none" strike="noStrike">
              <a:solidFill>
                <a:schemeClr val="dk1"/>
              </a:solidFill>
              <a:latin typeface="Lora"/>
              <a:ea typeface="Lora"/>
              <a:cs typeface="Lora"/>
              <a:sym typeface="Lora"/>
            </a:endParaRPr>
          </a:p>
          <a:p>
            <a:pPr indent="-349250" lvl="0" marL="457200" marR="0" rtl="0" algn="just">
              <a:lnSpc>
                <a:spcPct val="150000"/>
              </a:lnSpc>
              <a:spcBef>
                <a:spcPts val="0"/>
              </a:spcBef>
              <a:spcAft>
                <a:spcPts val="0"/>
              </a:spcAft>
              <a:buClr>
                <a:schemeClr val="dk1"/>
              </a:buClr>
              <a:buSzPts val="1900"/>
              <a:buFont typeface="Lora"/>
              <a:buAutoNum type="arabicPeriod"/>
            </a:pPr>
            <a:r>
              <a:rPr lang="vi" sz="1900">
                <a:solidFill>
                  <a:schemeClr val="dk1"/>
                </a:solidFill>
                <a:latin typeface="Lora"/>
                <a:ea typeface="Lora"/>
                <a:cs typeface="Lora"/>
                <a:sym typeface="Lora"/>
              </a:rPr>
              <a:t>KStream ETL Functions</a:t>
            </a:r>
            <a:endParaRPr sz="1900">
              <a:solidFill>
                <a:schemeClr val="dk1"/>
              </a:solidFill>
              <a:latin typeface="Lora"/>
              <a:ea typeface="Lora"/>
              <a:cs typeface="Lora"/>
              <a:sym typeface="Lora"/>
            </a:endParaRPr>
          </a:p>
          <a:p>
            <a:pPr indent="-349250" lvl="0" marL="457200" marR="0" rtl="0" algn="just">
              <a:lnSpc>
                <a:spcPct val="150000"/>
              </a:lnSpc>
              <a:spcBef>
                <a:spcPts val="0"/>
              </a:spcBef>
              <a:spcAft>
                <a:spcPts val="0"/>
              </a:spcAft>
              <a:buClr>
                <a:schemeClr val="dk1"/>
              </a:buClr>
              <a:buSzPts val="1900"/>
              <a:buFont typeface="Lora"/>
              <a:buAutoNum type="arabicPeriod"/>
            </a:pPr>
            <a:r>
              <a:rPr lang="vi" sz="1900">
                <a:solidFill>
                  <a:schemeClr val="dk1"/>
                </a:solidFill>
                <a:latin typeface="Lora"/>
                <a:ea typeface="Lora"/>
                <a:cs typeface="Lora"/>
                <a:sym typeface="Lora"/>
              </a:rPr>
              <a:t>Custom Aggregation</a:t>
            </a:r>
            <a:endParaRPr sz="1900">
              <a:solidFill>
                <a:schemeClr val="dk1"/>
              </a:solidFill>
              <a:latin typeface="Lora"/>
              <a:ea typeface="Lora"/>
              <a:cs typeface="Lora"/>
              <a:sym typeface="Lora"/>
            </a:endParaRPr>
          </a:p>
          <a:p>
            <a:pPr indent="-349250" lvl="0" marL="457200" marR="0" rtl="0" algn="just">
              <a:lnSpc>
                <a:spcPct val="150000"/>
              </a:lnSpc>
              <a:spcBef>
                <a:spcPts val="0"/>
              </a:spcBef>
              <a:spcAft>
                <a:spcPts val="0"/>
              </a:spcAft>
              <a:buClr>
                <a:schemeClr val="dk1"/>
              </a:buClr>
              <a:buSzPts val="1900"/>
              <a:buFont typeface="Lora"/>
              <a:buAutoNum type="arabicPeriod"/>
            </a:pPr>
            <a:r>
              <a:rPr b="0" i="0" lang="vi" sz="1900" u="none" cap="none" strike="noStrike">
                <a:solidFill>
                  <a:schemeClr val="dk1"/>
                </a:solidFill>
                <a:latin typeface="Lora"/>
                <a:ea typeface="Lora"/>
                <a:cs typeface="Lora"/>
                <a:sym typeface="Lora"/>
              </a:rPr>
              <a:t>Demonstration</a:t>
            </a:r>
            <a:r>
              <a:rPr lang="vi" sz="1900">
                <a:solidFill>
                  <a:schemeClr val="dk1"/>
                </a:solidFill>
                <a:latin typeface="Lora"/>
                <a:ea typeface="Lora"/>
                <a:cs typeface="Lora"/>
                <a:sym typeface="Lora"/>
              </a:rPr>
              <a:t>s</a:t>
            </a:r>
            <a:endParaRPr b="0" i="0" sz="2400" u="none" cap="none" strike="noStrike">
              <a:solidFill>
                <a:schemeClr val="dk1"/>
              </a:solidFill>
              <a:latin typeface="Lora"/>
              <a:ea typeface="Lora"/>
              <a:cs typeface="Lora"/>
              <a:sym typeface="Lora"/>
            </a:endParaRPr>
          </a:p>
        </p:txBody>
      </p:sp>
      <p:sp>
        <p:nvSpPr>
          <p:cNvPr id="162" name="Google Shape;162;g3287cebfa7a_2_5"/>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g3287cebfa7a_2_17"/>
          <p:cNvSpPr txBox="1"/>
          <p:nvPr>
            <p:ph type="title"/>
          </p:nvPr>
        </p:nvSpPr>
        <p:spPr>
          <a:xfrm>
            <a:off x="628650" y="444883"/>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E4E79"/>
              </a:buClr>
              <a:buSzPts val="3300"/>
              <a:buFont typeface="Calibri"/>
              <a:buNone/>
            </a:pPr>
            <a:r>
              <a:rPr lang="vi"/>
              <a:t>APACHE SPARK</a:t>
            </a:r>
            <a:endParaRPr/>
          </a:p>
        </p:txBody>
      </p:sp>
      <p:sp>
        <p:nvSpPr>
          <p:cNvPr id="343" name="Google Shape;343;g3287cebfa7a_2_17"/>
          <p:cNvSpPr txBox="1"/>
          <p:nvPr/>
        </p:nvSpPr>
        <p:spPr>
          <a:xfrm>
            <a:off x="1677325" y="1894500"/>
            <a:ext cx="4865400" cy="13545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chemeClr val="dk1"/>
              </a:buClr>
              <a:buSzPts val="1900"/>
              <a:buFont typeface="Lora"/>
              <a:buAutoNum type="arabicPeriod"/>
            </a:pPr>
            <a:r>
              <a:rPr lang="vi" sz="1900">
                <a:solidFill>
                  <a:schemeClr val="dk1"/>
                </a:solidFill>
                <a:latin typeface="Lora"/>
                <a:ea typeface="Lora"/>
                <a:cs typeface="Lora"/>
                <a:sym typeface="Lora"/>
              </a:rPr>
              <a:t>Principle of RDD, DataFrame</a:t>
            </a:r>
            <a:endParaRPr sz="1900">
              <a:solidFill>
                <a:schemeClr val="dk1"/>
              </a:solidFill>
              <a:latin typeface="Lora"/>
              <a:ea typeface="Lora"/>
              <a:cs typeface="Lora"/>
              <a:sym typeface="Lora"/>
            </a:endParaRPr>
          </a:p>
          <a:p>
            <a:pPr indent="-349250" lvl="0" marL="457200" rtl="0" algn="l">
              <a:lnSpc>
                <a:spcPct val="150000"/>
              </a:lnSpc>
              <a:spcBef>
                <a:spcPts val="0"/>
              </a:spcBef>
              <a:spcAft>
                <a:spcPts val="0"/>
              </a:spcAft>
              <a:buClr>
                <a:schemeClr val="dk1"/>
              </a:buClr>
              <a:buSzPts val="1900"/>
              <a:buFont typeface="Lora"/>
              <a:buAutoNum type="arabicPeriod"/>
            </a:pPr>
            <a:r>
              <a:rPr lang="vi" sz="1900">
                <a:solidFill>
                  <a:schemeClr val="dk1"/>
                </a:solidFill>
                <a:latin typeface="Lora"/>
                <a:ea typeface="Lora"/>
                <a:cs typeface="Lora"/>
                <a:sym typeface="Lora"/>
              </a:rPr>
              <a:t>Apache Spark Module</a:t>
            </a:r>
            <a:endParaRPr sz="1900">
              <a:solidFill>
                <a:schemeClr val="dk1"/>
              </a:solidFill>
              <a:latin typeface="Lora"/>
              <a:ea typeface="Lora"/>
              <a:cs typeface="Lora"/>
              <a:sym typeface="Lora"/>
            </a:endParaRPr>
          </a:p>
          <a:p>
            <a:pPr indent="-349250" lvl="0" marL="457200" marR="0" rtl="0" algn="just">
              <a:lnSpc>
                <a:spcPct val="150000"/>
              </a:lnSpc>
              <a:spcBef>
                <a:spcPts val="0"/>
              </a:spcBef>
              <a:spcAft>
                <a:spcPts val="0"/>
              </a:spcAft>
              <a:buClr>
                <a:schemeClr val="dk1"/>
              </a:buClr>
              <a:buSzPts val="1900"/>
              <a:buFont typeface="Lora"/>
              <a:buAutoNum type="arabicPeriod"/>
            </a:pPr>
            <a:r>
              <a:rPr i="0" lang="vi" sz="1900" u="none" cap="none" strike="noStrike">
                <a:solidFill>
                  <a:schemeClr val="dk1"/>
                </a:solidFill>
                <a:latin typeface="Lora"/>
                <a:ea typeface="Lora"/>
                <a:cs typeface="Lora"/>
                <a:sym typeface="Lora"/>
              </a:rPr>
              <a:t>Demonstration</a:t>
            </a:r>
            <a:endParaRPr i="0" sz="1900" u="none" cap="none" strike="noStrike">
              <a:solidFill>
                <a:schemeClr val="dk1"/>
              </a:solidFill>
              <a:latin typeface="Lora"/>
              <a:ea typeface="Lora"/>
              <a:cs typeface="Lora"/>
              <a:sym typeface="Lora"/>
            </a:endParaRPr>
          </a:p>
        </p:txBody>
      </p:sp>
      <p:sp>
        <p:nvSpPr>
          <p:cNvPr id="344" name="Google Shape;344;g3287cebfa7a_2_17"/>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2"/>
          <p:cNvSpPr txBox="1"/>
          <p:nvPr>
            <p:ph type="title"/>
          </p:nvPr>
        </p:nvSpPr>
        <p:spPr>
          <a:xfrm>
            <a:off x="628650" y="1675311"/>
            <a:ext cx="7886700" cy="1207702"/>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1E4E79"/>
              </a:buClr>
              <a:buSzPts val="4500"/>
              <a:buFont typeface="Calibri"/>
              <a:buNone/>
            </a:pPr>
            <a:r>
              <a:rPr lang="vi">
                <a:solidFill>
                  <a:srgbClr val="0B5394"/>
                </a:solidFill>
              </a:rPr>
              <a:t>1. Principle of RDD, DataFrame</a:t>
            </a:r>
            <a:endParaRPr>
              <a:solidFill>
                <a:srgbClr val="0B5394"/>
              </a:solidFill>
            </a:endParaRPr>
          </a:p>
        </p:txBody>
      </p:sp>
      <p:sp>
        <p:nvSpPr>
          <p:cNvPr id="350" name="Google Shape;350;p2"/>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3287cebfa7a_0_6"/>
          <p:cNvSpPr txBox="1"/>
          <p:nvPr>
            <p:ph type="title"/>
          </p:nvPr>
        </p:nvSpPr>
        <p:spPr>
          <a:xfrm>
            <a:off x="628650" y="6023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vi"/>
              <a:t>RDD (Definition)</a:t>
            </a:r>
            <a:endParaRPr/>
          </a:p>
        </p:txBody>
      </p:sp>
      <p:sp>
        <p:nvSpPr>
          <p:cNvPr id="356" name="Google Shape;356;g3287cebfa7a_0_6"/>
          <p:cNvSpPr txBox="1"/>
          <p:nvPr>
            <p:ph idx="1" type="body"/>
          </p:nvPr>
        </p:nvSpPr>
        <p:spPr>
          <a:xfrm>
            <a:off x="0" y="1199850"/>
            <a:ext cx="8587800" cy="2743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2000"/>
              <a:buNone/>
            </a:pPr>
            <a:r>
              <a:t/>
            </a:r>
            <a:endParaRPr/>
          </a:p>
          <a:p>
            <a:pPr indent="0" lvl="0" marL="457200" rtl="0" algn="l">
              <a:lnSpc>
                <a:spcPct val="90000"/>
              </a:lnSpc>
              <a:spcBef>
                <a:spcPts val="800"/>
              </a:spcBef>
              <a:spcAft>
                <a:spcPts val="0"/>
              </a:spcAft>
              <a:buNone/>
            </a:pPr>
            <a:r>
              <a:rPr lang="vi">
                <a:solidFill>
                  <a:srgbClr val="93C47D"/>
                </a:solidFill>
              </a:rPr>
              <a:t>RDD (Resilient Distributed Dataset) </a:t>
            </a:r>
            <a:r>
              <a:rPr lang="vi"/>
              <a:t>- a foundation data structure in Spark</a:t>
            </a:r>
            <a:endParaRPr/>
          </a:p>
          <a:p>
            <a:pPr indent="-355600" lvl="0" marL="457200" rtl="0" algn="l">
              <a:lnSpc>
                <a:spcPct val="90000"/>
              </a:lnSpc>
              <a:spcBef>
                <a:spcPts val="0"/>
              </a:spcBef>
              <a:spcAft>
                <a:spcPts val="0"/>
              </a:spcAft>
              <a:buSzPts val="2000"/>
              <a:buChar char="●"/>
            </a:pPr>
            <a:r>
              <a:rPr lang="vi"/>
              <a:t>Resilient: Fault-tolerant, capable of rebuilding data in case of failure</a:t>
            </a:r>
            <a:endParaRPr/>
          </a:p>
          <a:p>
            <a:pPr indent="-355600" lvl="0" marL="457200" rtl="0" algn="l">
              <a:lnSpc>
                <a:spcPct val="90000"/>
              </a:lnSpc>
              <a:spcBef>
                <a:spcPts val="0"/>
              </a:spcBef>
              <a:spcAft>
                <a:spcPts val="0"/>
              </a:spcAft>
              <a:buSzPts val="2000"/>
              <a:buChar char="●"/>
            </a:pPr>
            <a:r>
              <a:rPr lang="vi"/>
              <a:t>Distributed: Data is partitioned and distributed across multiple nodes in a cluster</a:t>
            </a:r>
            <a:endParaRPr/>
          </a:p>
          <a:p>
            <a:pPr indent="-355600" lvl="0" marL="457200" rtl="0" algn="l">
              <a:lnSpc>
                <a:spcPct val="90000"/>
              </a:lnSpc>
              <a:spcBef>
                <a:spcPts val="0"/>
              </a:spcBef>
              <a:spcAft>
                <a:spcPts val="0"/>
              </a:spcAft>
              <a:buSzPts val="2000"/>
              <a:buChar char="●"/>
            </a:pPr>
            <a:r>
              <a:rPr lang="vi"/>
              <a:t>Immutable: New RDD is created for any changes made on the RDD instead of really changing the current RDD</a:t>
            </a:r>
            <a:endParaRPr/>
          </a:p>
        </p:txBody>
      </p:sp>
      <p:sp>
        <p:nvSpPr>
          <p:cNvPr id="357" name="Google Shape;357;g3287cebfa7a_0_6"/>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228feffe35_0_6"/>
          <p:cNvSpPr txBox="1"/>
          <p:nvPr>
            <p:ph type="title"/>
          </p:nvPr>
        </p:nvSpPr>
        <p:spPr>
          <a:xfrm>
            <a:off x="628650" y="6023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vi"/>
              <a:t>Immutable of the RDD</a:t>
            </a:r>
            <a:endParaRPr/>
          </a:p>
        </p:txBody>
      </p:sp>
      <p:sp>
        <p:nvSpPr>
          <p:cNvPr id="363" name="Google Shape;363;g3228feffe35_0_6"/>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pic>
        <p:nvPicPr>
          <p:cNvPr id="364" name="Google Shape;364;g3228feffe35_0_6"/>
          <p:cNvPicPr preferRelativeResize="0"/>
          <p:nvPr/>
        </p:nvPicPr>
        <p:blipFill>
          <a:blip r:embed="rId3">
            <a:alphaModFix/>
          </a:blip>
          <a:stretch>
            <a:fillRect/>
          </a:stretch>
        </p:blipFill>
        <p:spPr>
          <a:xfrm>
            <a:off x="1291775" y="1670256"/>
            <a:ext cx="6560450" cy="1802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228feffe35_0_45"/>
          <p:cNvSpPr txBox="1"/>
          <p:nvPr>
            <p:ph type="title"/>
          </p:nvPr>
        </p:nvSpPr>
        <p:spPr>
          <a:xfrm>
            <a:off x="160200" y="-160411"/>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vi"/>
              <a:t>Principle of RDD</a:t>
            </a:r>
            <a:endParaRPr/>
          </a:p>
        </p:txBody>
      </p:sp>
      <p:sp>
        <p:nvSpPr>
          <p:cNvPr id="370" name="Google Shape;370;g3228feffe35_0_45"/>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pic>
        <p:nvPicPr>
          <p:cNvPr id="371" name="Google Shape;371;g3228feffe35_0_45"/>
          <p:cNvPicPr preferRelativeResize="0"/>
          <p:nvPr/>
        </p:nvPicPr>
        <p:blipFill>
          <a:blip r:embed="rId3">
            <a:alphaModFix/>
          </a:blip>
          <a:stretch>
            <a:fillRect/>
          </a:stretch>
        </p:blipFill>
        <p:spPr>
          <a:xfrm>
            <a:off x="760250" y="577139"/>
            <a:ext cx="7286625" cy="3276600"/>
          </a:xfrm>
          <a:prstGeom prst="rect">
            <a:avLst/>
          </a:prstGeom>
          <a:noFill/>
          <a:ln>
            <a:noFill/>
          </a:ln>
        </p:spPr>
      </p:pic>
      <p:sp>
        <p:nvSpPr>
          <p:cNvPr id="372" name="Google Shape;372;g3228feffe35_0_45"/>
          <p:cNvSpPr txBox="1"/>
          <p:nvPr/>
        </p:nvSpPr>
        <p:spPr>
          <a:xfrm>
            <a:off x="760225" y="4236625"/>
            <a:ext cx="72867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373" name="Google Shape;373;g3228feffe35_0_45"/>
          <p:cNvSpPr txBox="1"/>
          <p:nvPr/>
        </p:nvSpPr>
        <p:spPr>
          <a:xfrm>
            <a:off x="728125" y="3915800"/>
            <a:ext cx="76029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100">
                <a:solidFill>
                  <a:schemeClr val="dk1"/>
                </a:solidFill>
                <a:latin typeface="Calibri"/>
                <a:ea typeface="Calibri"/>
                <a:cs typeface="Calibri"/>
                <a:sym typeface="Calibri"/>
              </a:rPr>
              <a:t>Continuous</a:t>
            </a:r>
            <a:r>
              <a:rPr lang="vi" sz="2100">
                <a:solidFill>
                  <a:schemeClr val="dk1"/>
                </a:solidFill>
                <a:latin typeface="Calibri"/>
                <a:ea typeface="Calibri"/>
                <a:cs typeface="Calibri"/>
                <a:sym typeface="Calibri"/>
              </a:rPr>
              <a:t> executing change on RDD would be inefficient </a:t>
            </a:r>
            <a:r>
              <a:rPr lang="vi" sz="2100">
                <a:solidFill>
                  <a:schemeClr val="dk1"/>
                </a:solidFill>
                <a:latin typeface="Calibri"/>
                <a:ea typeface="Calibri"/>
                <a:cs typeface="Calibri"/>
                <a:sym typeface="Calibri"/>
              </a:rPr>
              <a:t>because</a:t>
            </a:r>
            <a:r>
              <a:rPr lang="vi" sz="2100">
                <a:solidFill>
                  <a:schemeClr val="dk1"/>
                </a:solidFill>
                <a:latin typeface="Calibri"/>
                <a:ea typeface="Calibri"/>
                <a:cs typeface="Calibri"/>
                <a:sym typeface="Calibri"/>
              </a:rPr>
              <a:t> of many time reading dataset and not optimized </a:t>
            </a:r>
            <a:r>
              <a:rPr lang="vi" sz="2100">
                <a:solidFill>
                  <a:schemeClr val="dk1"/>
                </a:solidFill>
                <a:latin typeface="Calibri"/>
                <a:ea typeface="Calibri"/>
                <a:cs typeface="Calibri"/>
                <a:sym typeface="Calibri"/>
              </a:rPr>
              <a:t>execution</a:t>
            </a:r>
            <a:r>
              <a:rPr lang="vi" sz="2100">
                <a:solidFill>
                  <a:schemeClr val="dk1"/>
                </a:solidFill>
                <a:latin typeface="Calibri"/>
                <a:ea typeface="Calibri"/>
                <a:cs typeface="Calibri"/>
                <a:sym typeface="Calibri"/>
              </a:rPr>
              <a:t> order</a:t>
            </a:r>
            <a:endParaRPr sz="21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a4d121ef5f_3_1"/>
          <p:cNvSpPr txBox="1"/>
          <p:nvPr>
            <p:ph type="title"/>
          </p:nvPr>
        </p:nvSpPr>
        <p:spPr>
          <a:xfrm>
            <a:off x="168825" y="-11"/>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vi"/>
              <a:t>Principle of RDD</a:t>
            </a:r>
            <a:endParaRPr/>
          </a:p>
        </p:txBody>
      </p:sp>
      <p:sp>
        <p:nvSpPr>
          <p:cNvPr id="379" name="Google Shape;379;g2a4d121ef5f_3_1"/>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
        <p:nvSpPr>
          <p:cNvPr id="380" name="Google Shape;380;g2a4d121ef5f_3_1"/>
          <p:cNvSpPr txBox="1"/>
          <p:nvPr/>
        </p:nvSpPr>
        <p:spPr>
          <a:xfrm>
            <a:off x="760225" y="4236625"/>
            <a:ext cx="72867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381" name="Google Shape;381;g2a4d121ef5f_3_1"/>
          <p:cNvSpPr txBox="1"/>
          <p:nvPr/>
        </p:nvSpPr>
        <p:spPr>
          <a:xfrm>
            <a:off x="214850" y="975150"/>
            <a:ext cx="8715000" cy="3802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vi" sz="2100">
                <a:solidFill>
                  <a:schemeClr val="dk1"/>
                </a:solidFill>
                <a:latin typeface="Calibri"/>
                <a:ea typeface="Calibri"/>
                <a:cs typeface="Calibri"/>
                <a:sym typeface="Calibri"/>
              </a:rPr>
              <a:t>Directed </a:t>
            </a:r>
            <a:r>
              <a:rPr lang="vi" sz="2100">
                <a:solidFill>
                  <a:schemeClr val="dk1"/>
                </a:solidFill>
                <a:latin typeface="Calibri"/>
                <a:ea typeface="Calibri"/>
                <a:cs typeface="Calibri"/>
                <a:sym typeface="Calibri"/>
              </a:rPr>
              <a:t>Acyclic</a:t>
            </a:r>
            <a:r>
              <a:rPr lang="vi" sz="2100">
                <a:solidFill>
                  <a:schemeClr val="dk1"/>
                </a:solidFill>
                <a:latin typeface="Calibri"/>
                <a:ea typeface="Calibri"/>
                <a:cs typeface="Calibri"/>
                <a:sym typeface="Calibri"/>
              </a:rPr>
              <a:t> Graph (DAG): Instead of applying changes on RDD, Spark would just store the plan for executing the plan in the DAG. Only when an action is triggered, the plan in DAG is executed.</a:t>
            </a:r>
            <a:endParaRPr sz="21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vi" sz="2100">
                <a:solidFill>
                  <a:schemeClr val="dk1"/>
                </a:solidFill>
                <a:latin typeface="Calibri"/>
                <a:ea typeface="Calibri"/>
                <a:cs typeface="Calibri"/>
                <a:sym typeface="Calibri"/>
              </a:rPr>
              <a:t>→ One-time-reading dataset and optimized </a:t>
            </a:r>
            <a:r>
              <a:rPr lang="vi" sz="2100">
                <a:solidFill>
                  <a:schemeClr val="dk1"/>
                </a:solidFill>
                <a:latin typeface="Calibri"/>
                <a:ea typeface="Calibri"/>
                <a:cs typeface="Calibri"/>
                <a:sym typeface="Calibri"/>
              </a:rPr>
              <a:t>execution</a:t>
            </a:r>
            <a:r>
              <a:rPr lang="vi" sz="2100">
                <a:solidFill>
                  <a:schemeClr val="dk1"/>
                </a:solidFill>
                <a:latin typeface="Calibri"/>
                <a:ea typeface="Calibri"/>
                <a:cs typeface="Calibri"/>
                <a:sym typeface="Calibri"/>
              </a:rPr>
              <a:t> plan. </a:t>
            </a:r>
            <a:endParaRPr sz="21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21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vi" sz="2100">
                <a:solidFill>
                  <a:schemeClr val="dk1"/>
                </a:solidFill>
                <a:latin typeface="Calibri"/>
                <a:ea typeface="Calibri"/>
                <a:cs typeface="Calibri"/>
                <a:sym typeface="Calibri"/>
              </a:rPr>
              <a:t>Operations on RDD:</a:t>
            </a:r>
            <a:endParaRPr sz="21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vi" sz="1800">
                <a:solidFill>
                  <a:schemeClr val="dk1"/>
                </a:solidFill>
                <a:latin typeface="Calibri"/>
                <a:ea typeface="Calibri"/>
                <a:cs typeface="Calibri"/>
                <a:sym typeface="Calibri"/>
              </a:rPr>
              <a:t>Transformations: used to create new RDDs. Ex: map, filter, flatMap</a:t>
            </a:r>
            <a:endParaRPr sz="1800">
              <a:solidFill>
                <a:schemeClr val="dk1"/>
              </a:solidFill>
              <a:latin typeface="Calibri"/>
              <a:ea typeface="Calibri"/>
              <a:cs typeface="Calibri"/>
              <a:sym typeface="Calibri"/>
            </a:endParaRPr>
          </a:p>
          <a:p>
            <a:pPr indent="-317500" lvl="1" marL="914400" rtl="0" algn="l">
              <a:lnSpc>
                <a:spcPct val="90000"/>
              </a:lnSpc>
              <a:spcBef>
                <a:spcPts val="0"/>
              </a:spcBef>
              <a:spcAft>
                <a:spcPts val="0"/>
              </a:spcAft>
              <a:buClr>
                <a:schemeClr val="dk1"/>
              </a:buClr>
              <a:buSzPts val="1400"/>
              <a:buFont typeface="Calibri"/>
              <a:buChar char="○"/>
            </a:pPr>
            <a:r>
              <a:rPr lang="vi">
                <a:solidFill>
                  <a:schemeClr val="dk1"/>
                </a:solidFill>
                <a:latin typeface="Calibri"/>
                <a:ea typeface="Calibri"/>
                <a:cs typeface="Calibri"/>
                <a:sym typeface="Calibri"/>
              </a:rPr>
              <a:t>Narrow transformation: one-to-one mapping, a partition from child RDD is constructed from at most one partition from parent RDD</a:t>
            </a:r>
            <a:endParaRPr>
              <a:solidFill>
                <a:schemeClr val="dk1"/>
              </a:solidFill>
              <a:latin typeface="Calibri"/>
              <a:ea typeface="Calibri"/>
              <a:cs typeface="Calibri"/>
              <a:sym typeface="Calibri"/>
            </a:endParaRPr>
          </a:p>
          <a:p>
            <a:pPr indent="-317500" lvl="1" marL="914400" rtl="0" algn="l">
              <a:lnSpc>
                <a:spcPct val="90000"/>
              </a:lnSpc>
              <a:spcBef>
                <a:spcPts val="0"/>
              </a:spcBef>
              <a:spcAft>
                <a:spcPts val="0"/>
              </a:spcAft>
              <a:buClr>
                <a:schemeClr val="dk1"/>
              </a:buClr>
              <a:buSzPts val="1400"/>
              <a:buFont typeface="Calibri"/>
              <a:buChar char="○"/>
            </a:pPr>
            <a:r>
              <a:rPr lang="vi">
                <a:solidFill>
                  <a:schemeClr val="dk1"/>
                </a:solidFill>
                <a:latin typeface="Calibri"/>
                <a:ea typeface="Calibri"/>
                <a:cs typeface="Calibri"/>
                <a:sym typeface="Calibri"/>
              </a:rPr>
              <a:t>Wide transformation: many-to-one mapping, a partition from child RDD may be constructed from many partitions from  parent RDD</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vi" sz="1800">
                <a:solidFill>
                  <a:schemeClr val="dk1"/>
                </a:solidFill>
                <a:latin typeface="Calibri"/>
                <a:ea typeface="Calibri"/>
                <a:cs typeface="Calibri"/>
                <a:sym typeface="Calibri"/>
              </a:rPr>
              <a:t>Actions: trigger computations on RDDs and send the result to the driver program. Ex: collect, count,..</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a4d121ef5f_3_10"/>
          <p:cNvSpPr txBox="1"/>
          <p:nvPr>
            <p:ph type="title"/>
          </p:nvPr>
        </p:nvSpPr>
        <p:spPr>
          <a:xfrm>
            <a:off x="168825" y="-11"/>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vi"/>
              <a:t>Principle of RDD</a:t>
            </a:r>
            <a:endParaRPr/>
          </a:p>
        </p:txBody>
      </p:sp>
      <p:sp>
        <p:nvSpPr>
          <p:cNvPr id="387" name="Google Shape;387;g2a4d121ef5f_3_10"/>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
        <p:nvSpPr>
          <p:cNvPr id="388" name="Google Shape;388;g2a4d121ef5f_3_10"/>
          <p:cNvSpPr txBox="1"/>
          <p:nvPr/>
        </p:nvSpPr>
        <p:spPr>
          <a:xfrm>
            <a:off x="760225" y="4236625"/>
            <a:ext cx="72867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389" name="Google Shape;389;g2a4d121ef5f_3_10"/>
          <p:cNvSpPr txBox="1"/>
          <p:nvPr/>
        </p:nvSpPr>
        <p:spPr>
          <a:xfrm>
            <a:off x="214850" y="975150"/>
            <a:ext cx="8672400" cy="23418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alibri"/>
              <a:buChar char="●"/>
            </a:pPr>
            <a:r>
              <a:rPr lang="vi" sz="2100">
                <a:solidFill>
                  <a:schemeClr val="dk1"/>
                </a:solidFill>
                <a:latin typeface="Calibri"/>
                <a:ea typeface="Calibri"/>
                <a:cs typeface="Calibri"/>
                <a:sym typeface="Calibri"/>
              </a:rPr>
              <a:t>Low-level APIs: although allow close control on the dataset, it makes the code </a:t>
            </a:r>
            <a:r>
              <a:rPr lang="vi" sz="2100">
                <a:solidFill>
                  <a:schemeClr val="dk1"/>
                </a:solidFill>
                <a:latin typeface="Calibri"/>
                <a:ea typeface="Calibri"/>
                <a:cs typeface="Calibri"/>
                <a:sym typeface="Calibri"/>
              </a:rPr>
              <a:t>cumbersome.</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vi" sz="2100">
                <a:solidFill>
                  <a:schemeClr val="dk1"/>
                </a:solidFill>
                <a:latin typeface="Calibri"/>
                <a:ea typeface="Calibri"/>
                <a:cs typeface="Calibri"/>
                <a:sym typeface="Calibri"/>
              </a:rPr>
              <a:t>No schema required: make data inconsistent sometimes in processing state and lack of more sophisticated optimization</a:t>
            </a:r>
            <a:endParaRPr sz="21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228feffe35_0_75"/>
          <p:cNvSpPr txBox="1"/>
          <p:nvPr>
            <p:ph type="title"/>
          </p:nvPr>
        </p:nvSpPr>
        <p:spPr>
          <a:xfrm>
            <a:off x="628650" y="6023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vi"/>
              <a:t>DataFrame (Definition)</a:t>
            </a:r>
            <a:endParaRPr/>
          </a:p>
        </p:txBody>
      </p:sp>
      <p:sp>
        <p:nvSpPr>
          <p:cNvPr id="395" name="Google Shape;395;g3228feffe35_0_75"/>
          <p:cNvSpPr txBox="1"/>
          <p:nvPr>
            <p:ph idx="1" type="body"/>
          </p:nvPr>
        </p:nvSpPr>
        <p:spPr>
          <a:xfrm>
            <a:off x="109200" y="1007225"/>
            <a:ext cx="8925600" cy="3770100"/>
          </a:xfrm>
          <a:prstGeom prst="rect">
            <a:avLst/>
          </a:prstGeom>
          <a:noFill/>
          <a:ln>
            <a:noFill/>
          </a:ln>
        </p:spPr>
        <p:txBody>
          <a:bodyPr anchorCtr="0" anchor="t" bIns="34275" lIns="68575" spcFirstLastPara="1" rIns="68575" wrap="square" tIns="34275">
            <a:normAutofit/>
          </a:bodyPr>
          <a:lstStyle/>
          <a:p>
            <a:pPr indent="-355600" lvl="1" marL="914400" rtl="0" algn="l">
              <a:lnSpc>
                <a:spcPct val="115000"/>
              </a:lnSpc>
              <a:spcBef>
                <a:spcPts val="0"/>
              </a:spcBef>
              <a:spcAft>
                <a:spcPts val="0"/>
              </a:spcAft>
              <a:buSzPts val="2000"/>
              <a:buChar char="○"/>
            </a:pPr>
            <a:r>
              <a:rPr lang="vi" sz="2100"/>
              <a:t>A high-level abstraction built on top of RDDs (Resilient Distributed Datasets).</a:t>
            </a:r>
            <a:endParaRPr sz="2100"/>
          </a:p>
          <a:p>
            <a:pPr indent="-355600" lvl="1" marL="914400" rtl="0" algn="l">
              <a:lnSpc>
                <a:spcPct val="115000"/>
              </a:lnSpc>
              <a:spcBef>
                <a:spcPts val="0"/>
              </a:spcBef>
              <a:spcAft>
                <a:spcPts val="0"/>
              </a:spcAft>
              <a:buSzPts val="2000"/>
              <a:buChar char="○"/>
            </a:pPr>
            <a:r>
              <a:rPr lang="vi" sz="2100"/>
              <a:t>A structured, table-like format with named columns and defined data types resembling SQL tables. It does require schema. </a:t>
            </a:r>
            <a:endParaRPr sz="2100"/>
          </a:p>
          <a:p>
            <a:pPr indent="-361950" lvl="1" marL="914400" rtl="0" algn="l">
              <a:lnSpc>
                <a:spcPct val="115000"/>
              </a:lnSpc>
              <a:spcBef>
                <a:spcPts val="0"/>
              </a:spcBef>
              <a:spcAft>
                <a:spcPts val="0"/>
              </a:spcAft>
              <a:buSzPts val="2100"/>
              <a:buChar char="○"/>
            </a:pPr>
            <a:r>
              <a:rPr lang="vi" sz="2100"/>
              <a:t>High-level API for data manipulation and working with structured data</a:t>
            </a:r>
            <a:endParaRPr sz="2100"/>
          </a:p>
          <a:p>
            <a:pPr indent="-361950" lvl="1" marL="914400" rtl="0" algn="l">
              <a:lnSpc>
                <a:spcPct val="115000"/>
              </a:lnSpc>
              <a:spcBef>
                <a:spcPts val="0"/>
              </a:spcBef>
              <a:spcAft>
                <a:spcPts val="0"/>
              </a:spcAft>
              <a:buSzPts val="2100"/>
              <a:buChar char="○"/>
            </a:pPr>
            <a:r>
              <a:rPr b="1" lang="vi" sz="2100"/>
              <a:t>Catalyst Optimizer:</a:t>
            </a:r>
            <a:r>
              <a:rPr lang="vi" sz="2100"/>
              <a:t> enhances the performance of queries executed on DataFrames and Datasets</a:t>
            </a:r>
            <a:endParaRPr sz="2100"/>
          </a:p>
        </p:txBody>
      </p:sp>
      <p:sp>
        <p:nvSpPr>
          <p:cNvPr id="396" name="Google Shape;396;g3228feffe35_0_75"/>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322a55173cd_1_0"/>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graphicFrame>
        <p:nvGraphicFramePr>
          <p:cNvPr id="402" name="Google Shape;402;g322a55173cd_1_0"/>
          <p:cNvGraphicFramePr/>
          <p:nvPr/>
        </p:nvGraphicFramePr>
        <p:xfrm>
          <a:off x="387700" y="238900"/>
          <a:ext cx="3000000" cy="3000000"/>
        </p:xfrm>
        <a:graphic>
          <a:graphicData uri="http://schemas.openxmlformats.org/drawingml/2006/table">
            <a:tbl>
              <a:tblPr>
                <a:noFill/>
                <a:tableStyleId>{AD1BBDA4-65C2-41F0-A3B3-DC28A21E4ADD}</a:tableStyleId>
              </a:tblPr>
              <a:tblGrid>
                <a:gridCol w="2092150"/>
                <a:gridCol w="2092150"/>
                <a:gridCol w="2092150"/>
                <a:gridCol w="2092150"/>
              </a:tblGrid>
              <a:tr h="381000">
                <a:tc>
                  <a:txBody>
                    <a:bodyPr/>
                    <a:lstStyle/>
                    <a:p>
                      <a:pPr indent="0" lvl="0" marL="0" rtl="0" algn="ctr">
                        <a:spcBef>
                          <a:spcPts val="0"/>
                        </a:spcBef>
                        <a:spcAft>
                          <a:spcPts val="0"/>
                        </a:spcAft>
                        <a:buNone/>
                      </a:pPr>
                      <a:r>
                        <a:rPr lang="vi" sz="1200"/>
                        <a:t>Context</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vi" sz="1200"/>
                        <a:t>RDD</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vi" sz="1200"/>
                        <a:t>Dataframe</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vi" sz="1200"/>
                        <a:t>Dataset</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vi" sz="1200"/>
                        <a:t>Data representation</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vi" sz="1200"/>
                        <a:t>Distributed collection of data elements without any schema</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Distributed collection organized into named columns</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Extension of DataFrames with type safety and object-oriented interface</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vi" sz="1200"/>
                        <a:t>Type safety</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vi" sz="1200"/>
                        <a:t>No type-safe</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Offer run-time type-safe</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Compile-time type checking </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vi" sz="1200"/>
                        <a:t>APIs</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vi" sz="1200"/>
                        <a:t>Low-level API that requires more code to perform transformations and actions on data</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Provide a high-level API that makes it easier to perform transformations and actions on data</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Support both functional and object-oriented programming paradigms and provide a more expressive API for working with data</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vi" sz="1200"/>
                        <a:t>Schema enforcement</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vi" sz="1200"/>
                        <a:t>Do not require a schema</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Enforce schema at runtime</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Enforce schema at compile time. </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vi" sz="1200"/>
                        <a:t>Optimization</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vi" sz="1200"/>
                        <a:t>No inbuilt optimization</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Catalyst optimizer</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Catalyst optimizer</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vi" sz="1200"/>
                        <a:t>Programming language support</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vi" sz="1200"/>
                        <a:t>Java, Scala, Python and R</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vi" sz="1200">
                          <a:solidFill>
                            <a:schemeClr val="dk1"/>
                          </a:solidFill>
                        </a:rPr>
                        <a:t>Java, Scala, Python and R</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vi" sz="1200"/>
                        <a:t>Scala and Java</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g3228feffe35_0_69"/>
          <p:cNvSpPr txBox="1"/>
          <p:nvPr>
            <p:ph type="title"/>
          </p:nvPr>
        </p:nvSpPr>
        <p:spPr>
          <a:xfrm>
            <a:off x="628650" y="1675311"/>
            <a:ext cx="7886700" cy="12078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1E4E79"/>
              </a:buClr>
              <a:buSzPts val="4500"/>
              <a:buFont typeface="Calibri"/>
              <a:buNone/>
            </a:pPr>
            <a:r>
              <a:rPr lang="vi">
                <a:solidFill>
                  <a:srgbClr val="0B5394"/>
                </a:solidFill>
              </a:rPr>
              <a:t>2. Apache Spark Module</a:t>
            </a:r>
            <a:endParaRPr>
              <a:solidFill>
                <a:srgbClr val="0B5394"/>
              </a:solidFill>
            </a:endParaRPr>
          </a:p>
        </p:txBody>
      </p:sp>
      <p:sp>
        <p:nvSpPr>
          <p:cNvPr id="408" name="Google Shape;408;g3228feffe35_0_69"/>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3228feffe35_4_6"/>
          <p:cNvSpPr txBox="1"/>
          <p:nvPr>
            <p:ph type="title"/>
          </p:nvPr>
        </p:nvSpPr>
        <p:spPr>
          <a:xfrm>
            <a:off x="628650" y="1675311"/>
            <a:ext cx="7886700" cy="12078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rgbClr val="1E4E79"/>
              </a:buClr>
              <a:buSzPct val="100000"/>
              <a:buFont typeface="Calibri"/>
              <a:buNone/>
            </a:pPr>
            <a:r>
              <a:rPr lang="vi">
                <a:solidFill>
                  <a:srgbClr val="0B5394"/>
                </a:solidFill>
              </a:rPr>
              <a:t>1. </a:t>
            </a:r>
            <a:r>
              <a:rPr lang="vi">
                <a:solidFill>
                  <a:srgbClr val="0B5394"/>
                </a:solidFill>
              </a:rPr>
              <a:t>Introduction to Apache Kafka and Kafka Streams API</a:t>
            </a:r>
            <a:endParaRPr>
              <a:solidFill>
                <a:srgbClr val="0B5394"/>
              </a:solidFill>
            </a:endParaRPr>
          </a:p>
        </p:txBody>
      </p:sp>
      <p:sp>
        <p:nvSpPr>
          <p:cNvPr id="168" name="Google Shape;168;g3228feffe35_4_6"/>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
        <p:nvSpPr>
          <p:cNvPr id="169" name="Google Shape;169;g3228feffe35_4_6"/>
          <p:cNvSpPr txBox="1"/>
          <p:nvPr>
            <p:ph idx="1" type="body"/>
          </p:nvPr>
        </p:nvSpPr>
        <p:spPr>
          <a:xfrm>
            <a:off x="1268730" y="2875868"/>
            <a:ext cx="7182900" cy="11250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rPr lang="vi">
                <a:solidFill>
                  <a:schemeClr val="dk1"/>
                </a:solidFill>
              </a:rPr>
              <a:t>What is Apache Kafka</a:t>
            </a:r>
            <a:endParaRPr>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vi">
                <a:solidFill>
                  <a:schemeClr val="dk1"/>
                </a:solidFill>
              </a:rPr>
              <a:t>What is Kafka Streams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3228feffe35_0_102"/>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fld id="{00000000-1234-1234-1234-123412341234}" type="slidenum">
              <a:rPr lang="vi"/>
              <a:t>‹#›</a:t>
            </a:fld>
            <a:endParaRPr/>
          </a:p>
        </p:txBody>
      </p:sp>
      <p:sp>
        <p:nvSpPr>
          <p:cNvPr id="414" name="Google Shape;414;g3228feffe35_0_102"/>
          <p:cNvSpPr txBox="1"/>
          <p:nvPr/>
        </p:nvSpPr>
        <p:spPr>
          <a:xfrm>
            <a:off x="1213700" y="1438938"/>
            <a:ext cx="5642700" cy="19947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Calibri"/>
              <a:buAutoNum type="arabicPeriod"/>
            </a:pPr>
            <a:r>
              <a:rPr lang="vi" sz="2100">
                <a:solidFill>
                  <a:schemeClr val="dk1"/>
                </a:solidFill>
                <a:latin typeface="Calibri"/>
                <a:ea typeface="Calibri"/>
                <a:cs typeface="Calibri"/>
                <a:sym typeface="Calibri"/>
              </a:rPr>
              <a:t>Core Module</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AutoNum type="arabicPeriod"/>
            </a:pPr>
            <a:r>
              <a:rPr lang="vi" sz="2100" u="sng">
                <a:solidFill>
                  <a:schemeClr val="dk1"/>
                </a:solidFill>
                <a:latin typeface="Calibri"/>
                <a:ea typeface="Calibri"/>
                <a:cs typeface="Calibri"/>
                <a:sym typeface="Calibri"/>
              </a:rPr>
              <a:t>SQL Module (Spark SQL)</a:t>
            </a:r>
            <a:endParaRPr sz="2100" u="sng">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AutoNum type="arabicPeriod"/>
            </a:pPr>
            <a:r>
              <a:rPr lang="vi" sz="2100">
                <a:solidFill>
                  <a:schemeClr val="dk1"/>
                </a:solidFill>
                <a:latin typeface="Calibri"/>
                <a:ea typeface="Calibri"/>
                <a:cs typeface="Calibri"/>
                <a:sym typeface="Calibri"/>
              </a:rPr>
              <a:t>Streaming Module (Structured Streaming)</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AutoNum type="arabicPeriod"/>
            </a:pPr>
            <a:r>
              <a:rPr lang="vi" sz="2100" u="sng">
                <a:solidFill>
                  <a:schemeClr val="dk1"/>
                </a:solidFill>
                <a:latin typeface="Calibri"/>
                <a:ea typeface="Calibri"/>
                <a:cs typeface="Calibri"/>
                <a:sym typeface="Calibri"/>
              </a:rPr>
              <a:t>Machine Learning Module (MLLib)</a:t>
            </a:r>
            <a:endParaRPr sz="2100" u="sng">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AutoNum type="arabicPeriod"/>
            </a:pPr>
            <a:r>
              <a:rPr lang="vi" sz="2100" u="sng">
                <a:solidFill>
                  <a:schemeClr val="dk1"/>
                </a:solidFill>
                <a:latin typeface="Calibri"/>
                <a:ea typeface="Calibri"/>
                <a:cs typeface="Calibri"/>
                <a:sym typeface="Calibri"/>
              </a:rPr>
              <a:t>Graph Processing Module (GraphX)</a:t>
            </a:r>
            <a:endParaRPr sz="2100" u="sng">
              <a:solidFill>
                <a:schemeClr val="dk1"/>
              </a:solidFill>
              <a:latin typeface="Calibri"/>
              <a:ea typeface="Calibri"/>
              <a:cs typeface="Calibri"/>
              <a:sym typeface="Calibri"/>
            </a:endParaRPr>
          </a:p>
        </p:txBody>
      </p:sp>
      <p:sp>
        <p:nvSpPr>
          <p:cNvPr id="415" name="Google Shape;415;g3228feffe35_0_102"/>
          <p:cNvSpPr txBox="1"/>
          <p:nvPr>
            <p:ph type="title"/>
          </p:nvPr>
        </p:nvSpPr>
        <p:spPr>
          <a:xfrm>
            <a:off x="628650" y="6023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vi"/>
              <a:t>Modules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g303807d9b9a_1_643"/>
          <p:cNvSpPr txBox="1"/>
          <p:nvPr>
            <p:ph type="title"/>
          </p:nvPr>
        </p:nvSpPr>
        <p:spPr>
          <a:xfrm>
            <a:off x="628650" y="1675311"/>
            <a:ext cx="7886700" cy="12078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1E4E79"/>
              </a:buClr>
              <a:buSzPts val="4500"/>
              <a:buFont typeface="Calibri"/>
              <a:buNone/>
            </a:pPr>
            <a:r>
              <a:rPr lang="vi"/>
              <a:t>3. Demonstration</a:t>
            </a:r>
            <a:endParaRPr/>
          </a:p>
        </p:txBody>
      </p:sp>
      <p:sp>
        <p:nvSpPr>
          <p:cNvPr id="421" name="Google Shape;421;g303807d9b9a_1_643"/>
          <p:cNvSpPr txBox="1"/>
          <p:nvPr>
            <p:ph idx="1" type="body"/>
          </p:nvPr>
        </p:nvSpPr>
        <p:spPr>
          <a:xfrm>
            <a:off x="1268730" y="2875868"/>
            <a:ext cx="7182900" cy="11250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2700"/>
              <a:buNone/>
            </a:pPr>
            <a:r>
              <a:rPr lang="vi"/>
              <a:t>Component: Performance, SparkSQL, MLLib, GraphX</a:t>
            </a:r>
            <a:endParaRPr/>
          </a:p>
        </p:txBody>
      </p:sp>
      <p:sp>
        <p:nvSpPr>
          <p:cNvPr id="422" name="Google Shape;422;g303807d9b9a_1_643"/>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a4d121ef5f_1_0"/>
          <p:cNvSpPr txBox="1"/>
          <p:nvPr>
            <p:ph type="title"/>
          </p:nvPr>
        </p:nvSpPr>
        <p:spPr>
          <a:xfrm>
            <a:off x="277400" y="-116239"/>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Spark SQL</a:t>
            </a:r>
            <a:endParaRPr/>
          </a:p>
        </p:txBody>
      </p:sp>
      <p:sp>
        <p:nvSpPr>
          <p:cNvPr id="428" name="Google Shape;428;g2a4d121ef5f_1_0"/>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pic>
        <p:nvPicPr>
          <p:cNvPr id="429" name="Google Shape;429;g2a4d121ef5f_1_0"/>
          <p:cNvPicPr preferRelativeResize="0"/>
          <p:nvPr/>
        </p:nvPicPr>
        <p:blipFill>
          <a:blip r:embed="rId3">
            <a:alphaModFix/>
          </a:blip>
          <a:stretch>
            <a:fillRect/>
          </a:stretch>
        </p:blipFill>
        <p:spPr>
          <a:xfrm>
            <a:off x="5348276" y="655823"/>
            <a:ext cx="3086187" cy="3959850"/>
          </a:xfrm>
          <a:prstGeom prst="rect">
            <a:avLst/>
          </a:prstGeom>
          <a:noFill/>
          <a:ln>
            <a:noFill/>
          </a:ln>
        </p:spPr>
      </p:pic>
      <p:sp>
        <p:nvSpPr>
          <p:cNvPr id="430" name="Google Shape;430;g2a4d121ef5f_1_0"/>
          <p:cNvSpPr txBox="1"/>
          <p:nvPr/>
        </p:nvSpPr>
        <p:spPr>
          <a:xfrm>
            <a:off x="152575" y="1518800"/>
            <a:ext cx="6657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100">
                <a:solidFill>
                  <a:schemeClr val="dk1"/>
                </a:solidFill>
                <a:latin typeface="Calibri"/>
                <a:ea typeface="Calibri"/>
                <a:cs typeface="Calibri"/>
                <a:sym typeface="Calibri"/>
              </a:rPr>
              <a:t>Description:</a:t>
            </a:r>
            <a:r>
              <a:rPr lang="vi" sz="2100">
                <a:solidFill>
                  <a:schemeClr val="dk1"/>
                </a:solidFill>
                <a:latin typeface="Calibri"/>
                <a:ea typeface="Calibri"/>
                <a:cs typeface="Calibri"/>
                <a:sym typeface="Calibri"/>
              </a:rPr>
              <a:t> Temperature information</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b="1" lang="vi" sz="2100">
                <a:solidFill>
                  <a:schemeClr val="dk1"/>
                </a:solidFill>
                <a:latin typeface="Calibri"/>
                <a:ea typeface="Calibri"/>
                <a:cs typeface="Calibri"/>
                <a:sym typeface="Calibri"/>
              </a:rPr>
              <a:t>Dataset:</a:t>
            </a:r>
            <a:r>
              <a:rPr lang="vi" sz="2100">
                <a:solidFill>
                  <a:schemeClr val="dk1"/>
                </a:solidFill>
                <a:latin typeface="Calibri"/>
                <a:ea typeface="Calibri"/>
                <a:cs typeface="Calibri"/>
                <a:sym typeface="Calibri"/>
              </a:rPr>
              <a:t> 1800 rows, 7 columns</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b="1" lang="vi" sz="2100">
                <a:solidFill>
                  <a:schemeClr val="dk1"/>
                </a:solidFill>
                <a:latin typeface="Calibri"/>
                <a:ea typeface="Calibri"/>
                <a:cs typeface="Calibri"/>
                <a:sym typeface="Calibri"/>
              </a:rPr>
              <a:t>File format:</a:t>
            </a:r>
            <a:r>
              <a:rPr lang="vi" sz="2100">
                <a:solidFill>
                  <a:schemeClr val="dk1"/>
                </a:solidFill>
                <a:latin typeface="Calibri"/>
                <a:ea typeface="Calibri"/>
                <a:cs typeface="Calibri"/>
                <a:sym typeface="Calibri"/>
              </a:rPr>
              <a:t> CSV</a:t>
            </a:r>
            <a:endParaRPr sz="21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a4d121ef5f_1_7"/>
          <p:cNvSpPr txBox="1"/>
          <p:nvPr>
            <p:ph type="title"/>
          </p:nvPr>
        </p:nvSpPr>
        <p:spPr>
          <a:xfrm>
            <a:off x="258775" y="-161814"/>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MLLib</a:t>
            </a:r>
            <a:endParaRPr/>
          </a:p>
        </p:txBody>
      </p:sp>
      <p:sp>
        <p:nvSpPr>
          <p:cNvPr id="436" name="Google Shape;436;g2a4d121ef5f_1_7"/>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pic>
        <p:nvPicPr>
          <p:cNvPr id="437" name="Google Shape;437;g2a4d121ef5f_1_7"/>
          <p:cNvPicPr preferRelativeResize="0"/>
          <p:nvPr/>
        </p:nvPicPr>
        <p:blipFill>
          <a:blip r:embed="rId3">
            <a:alphaModFix/>
          </a:blip>
          <a:stretch>
            <a:fillRect/>
          </a:stretch>
        </p:blipFill>
        <p:spPr>
          <a:xfrm>
            <a:off x="6663925" y="417025"/>
            <a:ext cx="1645450" cy="4309449"/>
          </a:xfrm>
          <a:prstGeom prst="rect">
            <a:avLst/>
          </a:prstGeom>
          <a:noFill/>
          <a:ln>
            <a:noFill/>
          </a:ln>
        </p:spPr>
      </p:pic>
      <p:sp>
        <p:nvSpPr>
          <p:cNvPr id="438" name="Google Shape;438;g2a4d121ef5f_1_7"/>
          <p:cNvSpPr txBox="1"/>
          <p:nvPr/>
        </p:nvSpPr>
        <p:spPr>
          <a:xfrm>
            <a:off x="152575" y="1518800"/>
            <a:ext cx="6657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100">
                <a:solidFill>
                  <a:schemeClr val="dk1"/>
                </a:solidFill>
                <a:latin typeface="Calibri"/>
                <a:ea typeface="Calibri"/>
                <a:cs typeface="Calibri"/>
                <a:sym typeface="Calibri"/>
              </a:rPr>
              <a:t>Target: </a:t>
            </a:r>
            <a:r>
              <a:rPr lang="vi" sz="2100">
                <a:solidFill>
                  <a:schemeClr val="dk1"/>
                </a:solidFill>
                <a:latin typeface="Calibri"/>
                <a:ea typeface="Calibri"/>
                <a:cs typeface="Calibri"/>
                <a:sym typeface="Calibri"/>
              </a:rPr>
              <a:t>Predict the value using Linear Regression</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b="1" lang="vi" sz="2100">
                <a:solidFill>
                  <a:schemeClr val="dk1"/>
                </a:solidFill>
                <a:latin typeface="Calibri"/>
                <a:ea typeface="Calibri"/>
                <a:cs typeface="Calibri"/>
                <a:sym typeface="Calibri"/>
              </a:rPr>
              <a:t>Dataset:</a:t>
            </a:r>
            <a:r>
              <a:rPr lang="vi" sz="2100">
                <a:solidFill>
                  <a:schemeClr val="dk1"/>
                </a:solidFill>
                <a:latin typeface="Calibri"/>
                <a:ea typeface="Calibri"/>
                <a:cs typeface="Calibri"/>
                <a:sym typeface="Calibri"/>
              </a:rPr>
              <a:t> 1000 rows, 2 columns</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b="1" lang="vi" sz="2100">
                <a:solidFill>
                  <a:schemeClr val="dk1"/>
                </a:solidFill>
                <a:latin typeface="Calibri"/>
                <a:ea typeface="Calibri"/>
                <a:cs typeface="Calibri"/>
                <a:sym typeface="Calibri"/>
              </a:rPr>
              <a:t>File format:</a:t>
            </a:r>
            <a:r>
              <a:rPr lang="vi" sz="2100">
                <a:solidFill>
                  <a:schemeClr val="dk1"/>
                </a:solidFill>
                <a:latin typeface="Calibri"/>
                <a:ea typeface="Calibri"/>
                <a:cs typeface="Calibri"/>
                <a:sym typeface="Calibri"/>
              </a:rPr>
              <a:t> txt</a:t>
            </a:r>
            <a:endParaRPr sz="21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a4d121ef5f_4_8"/>
          <p:cNvSpPr txBox="1"/>
          <p:nvPr>
            <p:ph type="title"/>
          </p:nvPr>
        </p:nvSpPr>
        <p:spPr>
          <a:xfrm>
            <a:off x="258775" y="-161814"/>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GraphX</a:t>
            </a:r>
            <a:endParaRPr/>
          </a:p>
        </p:txBody>
      </p:sp>
      <p:sp>
        <p:nvSpPr>
          <p:cNvPr id="444" name="Google Shape;444;g2a4d121ef5f_4_8"/>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sp>
        <p:nvSpPr>
          <p:cNvPr id="445" name="Google Shape;445;g2a4d121ef5f_4_8"/>
          <p:cNvSpPr txBox="1"/>
          <p:nvPr/>
        </p:nvSpPr>
        <p:spPr>
          <a:xfrm>
            <a:off x="258775" y="1680625"/>
            <a:ext cx="6657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100">
                <a:solidFill>
                  <a:schemeClr val="dk1"/>
                </a:solidFill>
                <a:latin typeface="Calibri"/>
                <a:ea typeface="Calibri"/>
                <a:cs typeface="Calibri"/>
                <a:sym typeface="Calibri"/>
              </a:rPr>
              <a:t>Target: </a:t>
            </a:r>
            <a:r>
              <a:rPr lang="vi" sz="2100">
                <a:solidFill>
                  <a:schemeClr val="dk1"/>
                </a:solidFill>
                <a:latin typeface="Calibri"/>
                <a:ea typeface="Calibri"/>
                <a:cs typeface="Calibri"/>
                <a:sym typeface="Calibri"/>
              </a:rPr>
              <a:t>Find mutual friends between users</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b="1" lang="vi" sz="2100">
                <a:solidFill>
                  <a:schemeClr val="dk1"/>
                </a:solidFill>
                <a:latin typeface="Calibri"/>
                <a:ea typeface="Calibri"/>
                <a:cs typeface="Calibri"/>
                <a:sym typeface="Calibri"/>
              </a:rPr>
              <a:t>Dataset:</a:t>
            </a:r>
            <a:r>
              <a:rPr lang="vi" sz="2100">
                <a:solidFill>
                  <a:schemeClr val="dk1"/>
                </a:solidFill>
                <a:latin typeface="Calibri"/>
                <a:ea typeface="Calibri"/>
                <a:cs typeface="Calibri"/>
                <a:sym typeface="Calibri"/>
              </a:rPr>
              <a:t> 200 rows, 2 columns</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b="1" lang="vi" sz="2100">
                <a:solidFill>
                  <a:schemeClr val="dk1"/>
                </a:solidFill>
                <a:latin typeface="Calibri"/>
                <a:ea typeface="Calibri"/>
                <a:cs typeface="Calibri"/>
                <a:sym typeface="Calibri"/>
              </a:rPr>
              <a:t>File format:</a:t>
            </a:r>
            <a:r>
              <a:rPr lang="vi" sz="2100">
                <a:solidFill>
                  <a:schemeClr val="dk1"/>
                </a:solidFill>
                <a:latin typeface="Calibri"/>
                <a:ea typeface="Calibri"/>
                <a:cs typeface="Calibri"/>
                <a:sym typeface="Calibri"/>
              </a:rPr>
              <a:t> csv</a:t>
            </a:r>
            <a:endParaRPr sz="2100">
              <a:solidFill>
                <a:schemeClr val="dk1"/>
              </a:solidFill>
              <a:latin typeface="Calibri"/>
              <a:ea typeface="Calibri"/>
              <a:cs typeface="Calibri"/>
              <a:sym typeface="Calibri"/>
            </a:endParaRPr>
          </a:p>
        </p:txBody>
      </p:sp>
      <p:pic>
        <p:nvPicPr>
          <p:cNvPr id="446" name="Google Shape;446;g2a4d121ef5f_4_8"/>
          <p:cNvPicPr preferRelativeResize="0"/>
          <p:nvPr/>
        </p:nvPicPr>
        <p:blipFill>
          <a:blip r:embed="rId3">
            <a:alphaModFix/>
          </a:blip>
          <a:stretch>
            <a:fillRect/>
          </a:stretch>
        </p:blipFill>
        <p:spPr>
          <a:xfrm>
            <a:off x="7052976" y="541348"/>
            <a:ext cx="1277450" cy="406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g3228feffe35_0_120"/>
          <p:cNvSpPr txBox="1"/>
          <p:nvPr>
            <p:ph type="title"/>
          </p:nvPr>
        </p:nvSpPr>
        <p:spPr>
          <a:xfrm>
            <a:off x="545550" y="1767750"/>
            <a:ext cx="8345100" cy="1207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E4E79"/>
              </a:buClr>
              <a:buSzPts val="4050"/>
              <a:buFont typeface="Calibri"/>
              <a:buNone/>
            </a:pPr>
            <a:r>
              <a:rPr lang="vi" sz="4350"/>
              <a:t>THANK YOU FOR YOUR ATTENTION</a:t>
            </a:r>
            <a:endParaRPr sz="4350"/>
          </a:p>
        </p:txBody>
      </p:sp>
      <p:sp>
        <p:nvSpPr>
          <p:cNvPr id="452" name="Google Shape;452;g3228feffe35_0_120"/>
          <p:cNvSpPr txBox="1"/>
          <p:nvPr>
            <p:ph idx="12" type="sldNum"/>
          </p:nvPr>
        </p:nvSpPr>
        <p:spPr>
          <a:xfrm>
            <a:off x="6457950" y="4777497"/>
            <a:ext cx="2057400" cy="27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228feffe35_4_43"/>
          <p:cNvSpPr txBox="1"/>
          <p:nvPr>
            <p:ph type="title"/>
          </p:nvPr>
        </p:nvSpPr>
        <p:spPr>
          <a:xfrm>
            <a:off x="628650" y="1675311"/>
            <a:ext cx="7886700" cy="1207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vi"/>
              <a:t>Apache Kafka</a:t>
            </a:r>
            <a:endParaRPr/>
          </a:p>
        </p:txBody>
      </p:sp>
      <p:sp>
        <p:nvSpPr>
          <p:cNvPr id="175" name="Google Shape;175;g3228feffe35_4_43"/>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228feffe35_4_15"/>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pic>
        <p:nvPicPr>
          <p:cNvPr id="181" name="Google Shape;181;g3228feffe35_4_15"/>
          <p:cNvPicPr preferRelativeResize="0"/>
          <p:nvPr/>
        </p:nvPicPr>
        <p:blipFill>
          <a:blip r:embed="rId3">
            <a:alphaModFix/>
          </a:blip>
          <a:stretch>
            <a:fillRect/>
          </a:stretch>
        </p:blipFill>
        <p:spPr>
          <a:xfrm>
            <a:off x="577225" y="645139"/>
            <a:ext cx="7989550" cy="3853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228feffe35_4_29"/>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pic>
        <p:nvPicPr>
          <p:cNvPr id="187" name="Google Shape;187;g3228feffe35_4_29"/>
          <p:cNvPicPr preferRelativeResize="0"/>
          <p:nvPr/>
        </p:nvPicPr>
        <p:blipFill>
          <a:blip r:embed="rId3">
            <a:alphaModFix/>
          </a:blip>
          <a:stretch>
            <a:fillRect/>
          </a:stretch>
        </p:blipFill>
        <p:spPr>
          <a:xfrm>
            <a:off x="390525" y="1009541"/>
            <a:ext cx="8362952" cy="31244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228feffe35_4_22"/>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pic>
        <p:nvPicPr>
          <p:cNvPr id="193" name="Google Shape;193;g3228feffe35_4_22"/>
          <p:cNvPicPr preferRelativeResize="0"/>
          <p:nvPr/>
        </p:nvPicPr>
        <p:blipFill>
          <a:blip r:embed="rId3">
            <a:alphaModFix/>
          </a:blip>
          <a:stretch>
            <a:fillRect/>
          </a:stretch>
        </p:blipFill>
        <p:spPr>
          <a:xfrm>
            <a:off x="733538" y="335400"/>
            <a:ext cx="7676928" cy="44726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228feffe35_4_36"/>
          <p:cNvSpPr txBox="1"/>
          <p:nvPr>
            <p:ph idx="12" type="sldNum"/>
          </p:nvPr>
        </p:nvSpPr>
        <p:spPr>
          <a:xfrm>
            <a:off x="6457950" y="4777497"/>
            <a:ext cx="2057400" cy="273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000000"/>
              </a:buClr>
              <a:buSzPts val="1400"/>
              <a:buFont typeface="Arial"/>
              <a:buNone/>
            </a:pPr>
            <a:fld id="{00000000-1234-1234-1234-123412341234}" type="slidenum">
              <a:rPr lang="vi"/>
              <a:t>‹#›</a:t>
            </a:fld>
            <a:endParaRPr/>
          </a:p>
        </p:txBody>
      </p:sp>
      <p:pic>
        <p:nvPicPr>
          <p:cNvPr id="199" name="Google Shape;199;g3228feffe35_4_36"/>
          <p:cNvPicPr preferRelativeResize="0"/>
          <p:nvPr/>
        </p:nvPicPr>
        <p:blipFill>
          <a:blip r:embed="rId3">
            <a:alphaModFix/>
          </a:blip>
          <a:stretch>
            <a:fillRect/>
          </a:stretch>
        </p:blipFill>
        <p:spPr>
          <a:xfrm>
            <a:off x="390525" y="776518"/>
            <a:ext cx="8362950" cy="35904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